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  <p:sldMasterId id="2147483657" r:id="rId2"/>
  </p:sldMasterIdLst>
  <p:notesMasterIdLst>
    <p:notesMasterId r:id="rId34"/>
  </p:notesMasterIdLst>
  <p:sldIdLst>
    <p:sldId id="256" r:id="rId3"/>
    <p:sldId id="257" r:id="rId4"/>
    <p:sldId id="258" r:id="rId5"/>
    <p:sldId id="287" r:id="rId6"/>
    <p:sldId id="261" r:id="rId7"/>
    <p:sldId id="264" r:id="rId8"/>
    <p:sldId id="259" r:id="rId9"/>
    <p:sldId id="288" r:id="rId10"/>
    <p:sldId id="265" r:id="rId11"/>
    <p:sldId id="260" r:id="rId12"/>
    <p:sldId id="290" r:id="rId13"/>
    <p:sldId id="289" r:id="rId14"/>
    <p:sldId id="291" r:id="rId15"/>
    <p:sldId id="294" r:id="rId16"/>
    <p:sldId id="293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6" r:id="rId25"/>
    <p:sldId id="302" r:id="rId26"/>
    <p:sldId id="303" r:id="rId27"/>
    <p:sldId id="304" r:id="rId28"/>
    <p:sldId id="267" r:id="rId29"/>
    <p:sldId id="305" r:id="rId30"/>
    <p:sldId id="266" r:id="rId31"/>
    <p:sldId id="268" r:id="rId32"/>
    <p:sldId id="269" r:id="rId33"/>
  </p:sldIdLst>
  <p:sldSz cx="9144000" cy="5143500" type="screen16x9"/>
  <p:notesSz cx="6858000" cy="9144000"/>
  <p:embeddedFontLst>
    <p:embeddedFont>
      <p:font typeface="Arvo" panose="020B0604020202020204" charset="0"/>
      <p:regular r:id="rId35"/>
      <p:bold r:id="rId36"/>
      <p:italic r:id="rId37"/>
      <p:boldItalic r:id="rId38"/>
    </p:embeddedFont>
    <p:embeddedFont>
      <p:font typeface="Bahnschrift SemiLight SemiConde" panose="020B0502040204020203" pitchFamily="34" charset="0"/>
      <p:regular r:id="rId39"/>
    </p:embeddedFont>
    <p:embeddedFont>
      <p:font typeface="Barlow Condensed" panose="020B0604020202020204" charset="0"/>
      <p:regular r:id="rId40"/>
      <p:bold r:id="rId41"/>
      <p:italic r:id="rId42"/>
      <p:boldItalic r:id="rId43"/>
    </p:embeddedFont>
    <p:embeddedFont>
      <p:font typeface="Barlow Condensed Medium" panose="020B0604020202020204" charset="0"/>
      <p:regular r:id="rId44"/>
      <p:bold r:id="rId45"/>
      <p:italic r:id="rId46"/>
      <p:boldItalic r:id="rId47"/>
    </p:embeddedFont>
    <p:embeddedFont>
      <p:font typeface="Barlow Condensed SemiBold" panose="020B0604020202020204" charset="0"/>
      <p:regular r:id="rId48"/>
      <p:bold r:id="rId49"/>
      <p:italic r:id="rId50"/>
      <p:boldItalic r:id="rId51"/>
    </p:embeddedFont>
    <p:embeddedFont>
      <p:font typeface="Fira Sans Extra Condensed Medium" panose="020B0604020202020204" charset="0"/>
      <p:regular r:id="rId52"/>
      <p:bold r:id="rId53"/>
      <p:italic r:id="rId54"/>
      <p:boldItalic r:id="rId55"/>
    </p:embeddedFont>
    <p:embeddedFont>
      <p:font typeface="Proxima Nova" panose="020B0604020202020204" charset="0"/>
      <p:regular r:id="rId56"/>
      <p:bold r:id="rId57"/>
      <p:italic r:id="rId58"/>
      <p:boldItalic r:id="rId59"/>
    </p:embeddedFont>
    <p:embeddedFont>
      <p:font typeface="Proxima Nova Semibold" panose="020B0604020202020204" charset="0"/>
      <p:regular r:id="rId60"/>
      <p:bold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B83"/>
    <a:srgbClr val="018790"/>
    <a:srgbClr val="1DCDC3"/>
    <a:srgbClr val="F54132"/>
    <a:srgbClr val="FFFFFF"/>
    <a:srgbClr val="F5340B"/>
    <a:srgbClr val="FFA73B"/>
    <a:srgbClr val="4C4C4B"/>
    <a:srgbClr val="E9E6E1"/>
    <a:srgbClr val="FF8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67D73A-C8A1-4892-8E22-6C0452B64D21}" v="5" dt="2020-04-21T03:02:49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78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63" Type="http://schemas.openxmlformats.org/officeDocument/2006/relationships/presProps" Target="presProps.xml"/><Relationship Id="rId68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font" Target="fonts/font24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2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font" Target="fonts/font25.fntdata"/><Relationship Id="rId67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62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font" Target="fonts/font26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saad Mubarak Musaad Alhammami" userId="04b21686-ba7a-4488-870c-b8fd41c58169" providerId="ADAL" clId="{F567D73A-C8A1-4892-8E22-6C0452B64D21}"/>
    <pc:docChg chg="undo custSel modSld">
      <pc:chgData name="Musaad Mubarak Musaad Alhammami" userId="04b21686-ba7a-4488-870c-b8fd41c58169" providerId="ADAL" clId="{F567D73A-C8A1-4892-8E22-6C0452B64D21}" dt="2020-04-21T03:02:52.216" v="307" actId="404"/>
      <pc:docMkLst>
        <pc:docMk/>
      </pc:docMkLst>
      <pc:sldChg chg="addSp delSp modSp">
        <pc:chgData name="Musaad Mubarak Musaad Alhammami" userId="04b21686-ba7a-4488-870c-b8fd41c58169" providerId="ADAL" clId="{F567D73A-C8A1-4892-8E22-6C0452B64D21}" dt="2020-04-21T02:58:19.211" v="144" actId="1037"/>
        <pc:sldMkLst>
          <pc:docMk/>
          <pc:sldMk cId="0" sldId="261"/>
        </pc:sldMkLst>
        <pc:spChg chg="add del mod">
          <ac:chgData name="Musaad Mubarak Musaad Alhammami" userId="04b21686-ba7a-4488-870c-b8fd41c58169" providerId="ADAL" clId="{F567D73A-C8A1-4892-8E22-6C0452B64D21}" dt="2020-04-21T02:57:30.574" v="81" actId="11529"/>
          <ac:spMkLst>
            <pc:docMk/>
            <pc:sldMk cId="0" sldId="261"/>
            <ac:spMk id="2" creationId="{DD357450-0862-4120-82E9-89DDD854C129}"/>
          </ac:spMkLst>
        </pc:spChg>
        <pc:spChg chg="mod">
          <ac:chgData name="Musaad Mubarak Musaad Alhammami" userId="04b21686-ba7a-4488-870c-b8fd41c58169" providerId="ADAL" clId="{F567D73A-C8A1-4892-8E22-6C0452B64D21}" dt="2020-04-21T02:56:15.292" v="75" actId="1076"/>
          <ac:spMkLst>
            <pc:docMk/>
            <pc:sldMk cId="0" sldId="261"/>
            <ac:spMk id="59" creationId="{F4062C29-9738-4739-A9BE-CE3335AA231F}"/>
          </ac:spMkLst>
        </pc:spChg>
        <pc:spChg chg="mod">
          <ac:chgData name="Musaad Mubarak Musaad Alhammami" userId="04b21686-ba7a-4488-870c-b8fd41c58169" providerId="ADAL" clId="{F567D73A-C8A1-4892-8E22-6C0452B64D21}" dt="2020-04-21T02:55:52.907" v="40" actId="1036"/>
          <ac:spMkLst>
            <pc:docMk/>
            <pc:sldMk cId="0" sldId="261"/>
            <ac:spMk id="60" creationId="{9318ACD9-B1EB-4824-BE37-579199E6FE30}"/>
          </ac:spMkLst>
        </pc:spChg>
        <pc:spChg chg="mod">
          <ac:chgData name="Musaad Mubarak Musaad Alhammami" userId="04b21686-ba7a-4488-870c-b8fd41c58169" providerId="ADAL" clId="{F567D73A-C8A1-4892-8E22-6C0452B64D21}" dt="2020-04-21T02:56:26.619" v="76" actId="1076"/>
          <ac:spMkLst>
            <pc:docMk/>
            <pc:sldMk cId="0" sldId="261"/>
            <ac:spMk id="61" creationId="{948B3566-8B8A-4A74-93DC-7FC4D2A84FA9}"/>
          </ac:spMkLst>
        </pc:spChg>
        <pc:spChg chg="mod">
          <ac:chgData name="Musaad Mubarak Musaad Alhammami" userId="04b21686-ba7a-4488-870c-b8fd41c58169" providerId="ADAL" clId="{F567D73A-C8A1-4892-8E22-6C0452B64D21}" dt="2020-04-21T02:58:19.211" v="144" actId="1037"/>
          <ac:spMkLst>
            <pc:docMk/>
            <pc:sldMk cId="0" sldId="261"/>
            <ac:spMk id="62" creationId="{CB68F7CD-3A7C-4736-AAF8-0954A62371D9}"/>
          </ac:spMkLst>
        </pc:spChg>
      </pc:sldChg>
      <pc:sldChg chg="modSp">
        <pc:chgData name="Musaad Mubarak Musaad Alhammami" userId="04b21686-ba7a-4488-870c-b8fd41c58169" providerId="ADAL" clId="{F567D73A-C8A1-4892-8E22-6C0452B64D21}" dt="2020-04-21T02:58:49.486" v="150" actId="1037"/>
        <pc:sldMkLst>
          <pc:docMk/>
          <pc:sldMk cId="0" sldId="265"/>
        </pc:sldMkLst>
        <pc:grpChg chg="mod">
          <ac:chgData name="Musaad Mubarak Musaad Alhammami" userId="04b21686-ba7a-4488-870c-b8fd41c58169" providerId="ADAL" clId="{F567D73A-C8A1-4892-8E22-6C0452B64D21}" dt="2020-04-21T02:58:49.486" v="150" actId="1037"/>
          <ac:grpSpMkLst>
            <pc:docMk/>
            <pc:sldMk cId="0" sldId="265"/>
            <ac:grpSpMk id="78" creationId="{BB399A26-81CE-4ABE-8612-12B6303BB959}"/>
          </ac:grpSpMkLst>
        </pc:grpChg>
        <pc:picChg chg="mod">
          <ac:chgData name="Musaad Mubarak Musaad Alhammami" userId="04b21686-ba7a-4488-870c-b8fd41c58169" providerId="ADAL" clId="{F567D73A-C8A1-4892-8E22-6C0452B64D21}" dt="2020-04-21T02:58:45.031" v="148" actId="1038"/>
          <ac:picMkLst>
            <pc:docMk/>
            <pc:sldMk cId="0" sldId="265"/>
            <ac:picMk id="6" creationId="{5C37F9BE-DFFF-4FC6-A3A9-92308DF29003}"/>
          </ac:picMkLst>
        </pc:picChg>
      </pc:sldChg>
      <pc:sldChg chg="modSp">
        <pc:chgData name="Musaad Mubarak Musaad Alhammami" userId="04b21686-ba7a-4488-870c-b8fd41c58169" providerId="ADAL" clId="{F567D73A-C8A1-4892-8E22-6C0452B64D21}" dt="2020-04-21T03:02:38.786" v="304" actId="207"/>
        <pc:sldMkLst>
          <pc:docMk/>
          <pc:sldMk cId="0" sldId="267"/>
        </pc:sldMkLst>
        <pc:spChg chg="mod">
          <ac:chgData name="Musaad Mubarak Musaad Alhammami" userId="04b21686-ba7a-4488-870c-b8fd41c58169" providerId="ADAL" clId="{F567D73A-C8A1-4892-8E22-6C0452B64D21}" dt="2020-04-21T03:02:38.786" v="304" actId="207"/>
          <ac:spMkLst>
            <pc:docMk/>
            <pc:sldMk cId="0" sldId="267"/>
            <ac:spMk id="27" creationId="{7147F698-66C9-44EA-B117-F5F89D8687BD}"/>
          </ac:spMkLst>
        </pc:spChg>
      </pc:sldChg>
      <pc:sldChg chg="modSp">
        <pc:chgData name="Musaad Mubarak Musaad Alhammami" userId="04b21686-ba7a-4488-870c-b8fd41c58169" providerId="ADAL" clId="{F567D73A-C8A1-4892-8E22-6C0452B64D21}" dt="2020-04-21T02:51:25.382" v="3" actId="20577"/>
        <pc:sldMkLst>
          <pc:docMk/>
          <pc:sldMk cId="3182091686" sldId="287"/>
        </pc:sldMkLst>
        <pc:spChg chg="mod">
          <ac:chgData name="Musaad Mubarak Musaad Alhammami" userId="04b21686-ba7a-4488-870c-b8fd41c58169" providerId="ADAL" clId="{F567D73A-C8A1-4892-8E22-6C0452B64D21}" dt="2020-04-21T02:51:25.382" v="3" actId="20577"/>
          <ac:spMkLst>
            <pc:docMk/>
            <pc:sldMk cId="3182091686" sldId="287"/>
            <ac:spMk id="3" creationId="{E7471E15-4180-401E-8A45-9CD2AC27A321}"/>
          </ac:spMkLst>
        </pc:spChg>
      </pc:sldChg>
      <pc:sldChg chg="addSp delSp modSp">
        <pc:chgData name="Musaad Mubarak Musaad Alhammami" userId="04b21686-ba7a-4488-870c-b8fd41c58169" providerId="ADAL" clId="{F567D73A-C8A1-4892-8E22-6C0452B64D21}" dt="2020-04-21T02:59:54.968" v="248" actId="1038"/>
        <pc:sldMkLst>
          <pc:docMk/>
          <pc:sldMk cId="867434126" sldId="289"/>
        </pc:sldMkLst>
        <pc:grpChg chg="add mod">
          <ac:chgData name="Musaad Mubarak Musaad Alhammami" userId="04b21686-ba7a-4488-870c-b8fd41c58169" providerId="ADAL" clId="{F567D73A-C8A1-4892-8E22-6C0452B64D21}" dt="2020-04-21T02:59:27.957" v="243" actId="1037"/>
          <ac:grpSpMkLst>
            <pc:docMk/>
            <pc:sldMk cId="867434126" sldId="289"/>
            <ac:grpSpMk id="14" creationId="{4EBF2463-42EA-412E-80A2-388034D2C169}"/>
          </ac:grpSpMkLst>
        </pc:grpChg>
        <pc:grpChg chg="del">
          <ac:chgData name="Musaad Mubarak Musaad Alhammami" userId="04b21686-ba7a-4488-870c-b8fd41c58169" providerId="ADAL" clId="{F567D73A-C8A1-4892-8E22-6C0452B64D21}" dt="2020-04-21T02:59:12.046" v="151" actId="478"/>
          <ac:grpSpMkLst>
            <pc:docMk/>
            <pc:sldMk cId="867434126" sldId="289"/>
            <ac:grpSpMk id="21" creationId="{88E7CB4F-756B-4A1B-90FB-7A80303DAC9A}"/>
          </ac:grpSpMkLst>
        </pc:grpChg>
        <pc:picChg chg="add mod">
          <ac:chgData name="Musaad Mubarak Musaad Alhammami" userId="04b21686-ba7a-4488-870c-b8fd41c58169" providerId="ADAL" clId="{F567D73A-C8A1-4892-8E22-6C0452B64D21}" dt="2020-04-21T02:59:27.957" v="243" actId="1037"/>
          <ac:picMkLst>
            <pc:docMk/>
            <pc:sldMk cId="867434126" sldId="289"/>
            <ac:picMk id="17" creationId="{9306DDBE-FDFA-4F1B-89FB-1F3E007E009E}"/>
          </ac:picMkLst>
        </pc:picChg>
        <pc:picChg chg="del">
          <ac:chgData name="Musaad Mubarak Musaad Alhammami" userId="04b21686-ba7a-4488-870c-b8fd41c58169" providerId="ADAL" clId="{F567D73A-C8A1-4892-8E22-6C0452B64D21}" dt="2020-04-21T02:59:12.046" v="151" actId="478"/>
          <ac:picMkLst>
            <pc:docMk/>
            <pc:sldMk cId="867434126" sldId="289"/>
            <ac:picMk id="24" creationId="{6CB51BE5-B078-4AD8-80F6-3811A24B222F}"/>
          </ac:picMkLst>
        </pc:picChg>
        <pc:cxnChg chg="del">
          <ac:chgData name="Musaad Mubarak Musaad Alhammami" userId="04b21686-ba7a-4488-870c-b8fd41c58169" providerId="ADAL" clId="{F567D73A-C8A1-4892-8E22-6C0452B64D21}" dt="2020-04-21T02:59:12.046" v="151" actId="478"/>
          <ac:cxnSpMkLst>
            <pc:docMk/>
            <pc:sldMk cId="867434126" sldId="289"/>
            <ac:cxnSpMk id="25" creationId="{8FAF50FF-2072-4EAD-AC64-8E4BE33B04F1}"/>
          </ac:cxnSpMkLst>
        </pc:cxnChg>
        <pc:cxnChg chg="add mod">
          <ac:chgData name="Musaad Mubarak Musaad Alhammami" userId="04b21686-ba7a-4488-870c-b8fd41c58169" providerId="ADAL" clId="{F567D73A-C8A1-4892-8E22-6C0452B64D21}" dt="2020-04-21T02:59:54.968" v="248" actId="1038"/>
          <ac:cxnSpMkLst>
            <pc:docMk/>
            <pc:sldMk cId="867434126" sldId="289"/>
            <ac:cxnSpMk id="26" creationId="{590DA419-63BB-4739-B4E8-44722C86A795}"/>
          </ac:cxnSpMkLst>
        </pc:cxnChg>
      </pc:sldChg>
      <pc:sldChg chg="modSp">
        <pc:chgData name="Musaad Mubarak Musaad Alhammami" userId="04b21686-ba7a-4488-870c-b8fd41c58169" providerId="ADAL" clId="{F567D73A-C8A1-4892-8E22-6C0452B64D21}" dt="2020-04-21T03:01:09.557" v="258" actId="20577"/>
        <pc:sldMkLst>
          <pc:docMk/>
          <pc:sldMk cId="2978625853" sldId="297"/>
        </pc:sldMkLst>
        <pc:spChg chg="mod">
          <ac:chgData name="Musaad Mubarak Musaad Alhammami" userId="04b21686-ba7a-4488-870c-b8fd41c58169" providerId="ADAL" clId="{F567D73A-C8A1-4892-8E22-6C0452B64D21}" dt="2020-04-21T03:01:09.557" v="258" actId="20577"/>
          <ac:spMkLst>
            <pc:docMk/>
            <pc:sldMk cId="2978625853" sldId="297"/>
            <ac:spMk id="8" creationId="{2EF910DF-093A-42EF-AA44-7C8D880B1AAC}"/>
          </ac:spMkLst>
        </pc:spChg>
      </pc:sldChg>
      <pc:sldChg chg="modSp">
        <pc:chgData name="Musaad Mubarak Musaad Alhammami" userId="04b21686-ba7a-4488-870c-b8fd41c58169" providerId="ADAL" clId="{F567D73A-C8A1-4892-8E22-6C0452B64D21}" dt="2020-04-21T03:02:00.981" v="279" actId="1038"/>
        <pc:sldMkLst>
          <pc:docMk/>
          <pc:sldMk cId="2680829311" sldId="303"/>
        </pc:sldMkLst>
        <pc:spChg chg="mod">
          <ac:chgData name="Musaad Mubarak Musaad Alhammami" userId="04b21686-ba7a-4488-870c-b8fd41c58169" providerId="ADAL" clId="{F567D73A-C8A1-4892-8E22-6C0452B64D21}" dt="2020-04-21T03:02:00.981" v="279" actId="1038"/>
          <ac:spMkLst>
            <pc:docMk/>
            <pc:sldMk cId="2680829311" sldId="303"/>
            <ac:spMk id="3" creationId="{D866F59F-A197-4F9B-99A8-D211F78BA97B}"/>
          </ac:spMkLst>
        </pc:spChg>
        <pc:spChg chg="mod">
          <ac:chgData name="Musaad Mubarak Musaad Alhammami" userId="04b21686-ba7a-4488-870c-b8fd41c58169" providerId="ADAL" clId="{F567D73A-C8A1-4892-8E22-6C0452B64D21}" dt="2020-04-21T03:01:51.247" v="269" actId="1037"/>
          <ac:spMkLst>
            <pc:docMk/>
            <pc:sldMk cId="2680829311" sldId="303"/>
            <ac:spMk id="4" creationId="{3AFC65CD-6CE6-45BE-B387-E65078BB9B5C}"/>
          </ac:spMkLst>
        </pc:spChg>
      </pc:sldChg>
      <pc:sldChg chg="modSp">
        <pc:chgData name="Musaad Mubarak Musaad Alhammami" userId="04b21686-ba7a-4488-870c-b8fd41c58169" providerId="ADAL" clId="{F567D73A-C8A1-4892-8E22-6C0452B64D21}" dt="2020-04-21T03:02:52.216" v="307" actId="404"/>
        <pc:sldMkLst>
          <pc:docMk/>
          <pc:sldMk cId="2266187369" sldId="306"/>
        </pc:sldMkLst>
        <pc:spChg chg="mod">
          <ac:chgData name="Musaad Mubarak Musaad Alhammami" userId="04b21686-ba7a-4488-870c-b8fd41c58169" providerId="ADAL" clId="{F567D73A-C8A1-4892-8E22-6C0452B64D21}" dt="2020-04-21T03:02:52.216" v="307" actId="404"/>
          <ac:spMkLst>
            <pc:docMk/>
            <pc:sldMk cId="2266187369" sldId="306"/>
            <ac:spMk id="3" creationId="{5EE3DD04-CD5B-4A87-B56D-2B646F4873D5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d2cabac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d2cabac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2075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d2cabac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d2cabac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0611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d2cabac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d2cabac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405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591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218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5e1ed11e4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5e1ed11e4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5724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e1ed11e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e1ed11e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55e1ed11e4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55e1ed11e4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55e1ed11e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55e1ed11e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55d2caba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55d2cabac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5e1ed11e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5e1ed11e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5e1ed11e4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5e1ed11e4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5d2cabac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5d2cabac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980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55e1ed11e4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55e1ed11e4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d2cabac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d2cabac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E9E6E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95512" y="1245627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607116" y="2397713"/>
            <a:ext cx="2550204" cy="2757917"/>
            <a:chOff x="1384075" y="241450"/>
            <a:chExt cx="4822625" cy="5215425"/>
          </a:xfrm>
        </p:grpSpPr>
        <p:sp>
          <p:nvSpPr>
            <p:cNvPr id="12" name="Google Shape;12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-26847" y="-280618"/>
            <a:ext cx="2865062" cy="3613974"/>
            <a:chOff x="-26858" y="-227337"/>
            <a:chExt cx="2186403" cy="2757917"/>
          </a:xfrm>
        </p:grpSpPr>
        <p:sp>
          <p:nvSpPr>
            <p:cNvPr id="57" name="Google Shape;57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rgbClr val="E9E6E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>
            <a:spLocks noGrp="1"/>
          </p:cNvSpPr>
          <p:nvPr>
            <p:ph type="ctrTitle"/>
          </p:nvPr>
        </p:nvSpPr>
        <p:spPr>
          <a:xfrm>
            <a:off x="1795512" y="1545452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Barlow Condensed Medium"/>
              <a:buNone/>
              <a:defRPr sz="60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B139E"/>
              </a:buClr>
              <a:buSzPts val="5200"/>
              <a:buNone/>
              <a:defRPr sz="5200">
                <a:solidFill>
                  <a:srgbClr val="0B139E"/>
                </a:solidFill>
              </a:defRPr>
            </a:lvl9pPr>
          </a:lstStyle>
          <a:p>
            <a:endParaRPr/>
          </a:p>
        </p:txBody>
      </p:sp>
      <p:grpSp>
        <p:nvGrpSpPr>
          <p:cNvPr id="99" name="Google Shape;99;p3"/>
          <p:cNvGrpSpPr/>
          <p:nvPr/>
        </p:nvGrpSpPr>
        <p:grpSpPr>
          <a:xfrm flipH="1">
            <a:off x="-9" y="2397713"/>
            <a:ext cx="2550204" cy="2757917"/>
            <a:chOff x="1384075" y="241450"/>
            <a:chExt cx="4822625" cy="5215425"/>
          </a:xfrm>
        </p:grpSpPr>
        <p:sp>
          <p:nvSpPr>
            <p:cNvPr id="100" name="Google Shape;100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3"/>
          <p:cNvGrpSpPr/>
          <p:nvPr/>
        </p:nvGrpSpPr>
        <p:grpSpPr>
          <a:xfrm flipH="1">
            <a:off x="6278928" y="-258568"/>
            <a:ext cx="2865062" cy="3613974"/>
            <a:chOff x="-26858" y="-227337"/>
            <a:chExt cx="2186403" cy="2757917"/>
          </a:xfrm>
        </p:grpSpPr>
        <p:sp>
          <p:nvSpPr>
            <p:cNvPr id="145" name="Google Shape;145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D49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4"/>
          <p:cNvGrpSpPr/>
          <p:nvPr/>
        </p:nvGrpSpPr>
        <p:grpSpPr>
          <a:xfrm>
            <a:off x="6396261" y="-26651"/>
            <a:ext cx="2761414" cy="1094590"/>
            <a:chOff x="5543377" y="-26648"/>
            <a:chExt cx="3613943" cy="1432521"/>
          </a:xfrm>
        </p:grpSpPr>
        <p:sp>
          <p:nvSpPr>
            <p:cNvPr id="187" name="Google Shape;187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4"/>
          <p:cNvGrpSpPr/>
          <p:nvPr/>
        </p:nvGrpSpPr>
        <p:grpSpPr>
          <a:xfrm>
            <a:off x="-413096" y="3658798"/>
            <a:ext cx="2192144" cy="1495178"/>
            <a:chOff x="-293170" y="3658798"/>
            <a:chExt cx="2192144" cy="1495178"/>
          </a:xfrm>
        </p:grpSpPr>
        <p:sp>
          <p:nvSpPr>
            <p:cNvPr id="209" name="Google Shape;209;p4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4"/>
          <p:cNvSpPr txBox="1">
            <a:spLocks noGrp="1"/>
          </p:cNvSpPr>
          <p:nvPr>
            <p:ph type="ctrTitle"/>
          </p:nvPr>
        </p:nvSpPr>
        <p:spPr>
          <a:xfrm>
            <a:off x="4155425" y="20543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4"/>
          <p:cNvSpPr txBox="1">
            <a:spLocks noGrp="1"/>
          </p:cNvSpPr>
          <p:nvPr>
            <p:ph type="ctrTitle" idx="3"/>
          </p:nvPr>
        </p:nvSpPr>
        <p:spPr>
          <a:xfrm>
            <a:off x="4155425" y="27195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0" name="Google Shape;230;p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4"/>
          <p:cNvSpPr txBox="1">
            <a:spLocks noGrp="1"/>
          </p:cNvSpPr>
          <p:nvPr>
            <p:ph type="ctrTitle" idx="5"/>
          </p:nvPr>
        </p:nvSpPr>
        <p:spPr>
          <a:xfrm>
            <a:off x="4155425" y="338483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2" name="Google Shape;232;p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4"/>
          <p:cNvSpPr txBox="1">
            <a:spLocks noGrp="1"/>
          </p:cNvSpPr>
          <p:nvPr>
            <p:ph type="ctrTitle" idx="7"/>
          </p:nvPr>
        </p:nvSpPr>
        <p:spPr>
          <a:xfrm>
            <a:off x="4155425" y="4050088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4" name="Google Shape;234;p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35" name="Google Shape;235;p4"/>
          <p:cNvCxnSpPr/>
          <p:nvPr/>
        </p:nvCxnSpPr>
        <p:spPr>
          <a:xfrm>
            <a:off x="3986825" y="-16500"/>
            <a:ext cx="0" cy="4488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6" name="Google Shape;236;p4"/>
          <p:cNvSpPr txBox="1">
            <a:spLocks noGrp="1"/>
          </p:cNvSpPr>
          <p:nvPr>
            <p:ph type="ctrTitle" idx="9"/>
          </p:nvPr>
        </p:nvSpPr>
        <p:spPr>
          <a:xfrm>
            <a:off x="4155425" y="127225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5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239" name="Google Shape;239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5"/>
          <p:cNvGrpSpPr/>
          <p:nvPr/>
        </p:nvGrpSpPr>
        <p:grpSpPr>
          <a:xfrm rot="10800000" flipH="1">
            <a:off x="-413096" y="-26651"/>
            <a:ext cx="2192144" cy="1495178"/>
            <a:chOff x="-293170" y="3658798"/>
            <a:chExt cx="2192144" cy="1495178"/>
          </a:xfrm>
        </p:grpSpPr>
        <p:sp>
          <p:nvSpPr>
            <p:cNvPr id="261" name="Google Shape;261;p5"/>
            <p:cNvSpPr/>
            <p:nvPr/>
          </p:nvSpPr>
          <p:spPr>
            <a:xfrm rot="5400000">
              <a:off x="566876" y="4718563"/>
              <a:ext cx="402082" cy="46501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 rot="5400000">
              <a:off x="1460748" y="4750112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 rot="5400000">
              <a:off x="1135098" y="4642762"/>
              <a:ext cx="376514" cy="64591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 rot="5400000">
              <a:off x="813065" y="4375410"/>
              <a:ext cx="374712" cy="433031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rgbClr val="F5340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 rot="5400000">
              <a:off x="597469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 rot="5400000">
              <a:off x="813966" y="4749204"/>
              <a:ext cx="372910" cy="433031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 rot="5400000">
              <a:off x="1460754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 rot="5400000">
              <a:off x="1128547" y="3961854"/>
              <a:ext cx="174931" cy="20159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 rot="5400000">
              <a:off x="1770825" y="4018351"/>
              <a:ext cx="118427" cy="137871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 rot="5400000">
              <a:off x="1135999" y="4268968"/>
              <a:ext cx="374712" cy="64591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 rot="5400000">
              <a:off x="1459847" y="4376318"/>
              <a:ext cx="374712" cy="431215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 rot="5400000">
              <a:off x="167191" y="4002531"/>
              <a:ext cx="372896" cy="431215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 rot="5400000">
              <a:off x="-264008" y="3629645"/>
              <a:ext cx="372910" cy="431215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 rot="5400000">
              <a:off x="-49317" y="4160717"/>
              <a:ext cx="374712" cy="862417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 rot="5400000">
              <a:off x="380972" y="4376325"/>
              <a:ext cx="374712" cy="43120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 rot="5400000">
              <a:off x="139325" y="4533617"/>
              <a:ext cx="374712" cy="862403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 rot="5400000">
              <a:off x="519274" y="4454515"/>
              <a:ext cx="747608" cy="647717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5"/>
          <p:cNvSpPr txBox="1">
            <a:spLocks noGrp="1"/>
          </p:cNvSpPr>
          <p:nvPr>
            <p:ph type="ctrTitle"/>
          </p:nvPr>
        </p:nvSpPr>
        <p:spPr>
          <a:xfrm>
            <a:off x="4308049" y="206748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0" name="Google Shape;280;p5"/>
          <p:cNvSpPr txBox="1">
            <a:spLocks noGrp="1"/>
          </p:cNvSpPr>
          <p:nvPr>
            <p:ph type="subTitle" idx="1"/>
          </p:nvPr>
        </p:nvSpPr>
        <p:spPr>
          <a:xfrm>
            <a:off x="1868250" y="2708213"/>
            <a:ext cx="4020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81" name="Google Shape;281;p5"/>
          <p:cNvCxnSpPr/>
          <p:nvPr/>
        </p:nvCxnSpPr>
        <p:spPr>
          <a:xfrm>
            <a:off x="5123700" y="2607238"/>
            <a:ext cx="40203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2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6"/>
          <p:cNvGrpSpPr/>
          <p:nvPr/>
        </p:nvGrpSpPr>
        <p:grpSpPr>
          <a:xfrm rot="10800000">
            <a:off x="11" y="4059387"/>
            <a:ext cx="2761414" cy="1094590"/>
            <a:chOff x="5543377" y="-26648"/>
            <a:chExt cx="3613943" cy="1432521"/>
          </a:xfrm>
        </p:grpSpPr>
        <p:sp>
          <p:nvSpPr>
            <p:cNvPr id="284" name="Google Shape;284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6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6" name="Google Shape;306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rgbClr val="F5340B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2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09" name="Google Shape;309;p7"/>
          <p:cNvCxnSpPr/>
          <p:nvPr/>
        </p:nvCxnSpPr>
        <p:spPr>
          <a:xfrm>
            <a:off x="498026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0" name="Google Shape;310;p7"/>
          <p:cNvGrpSpPr/>
          <p:nvPr/>
        </p:nvGrpSpPr>
        <p:grpSpPr>
          <a:xfrm rot="10800000" flipH="1">
            <a:off x="6396261" y="4059387"/>
            <a:ext cx="2761414" cy="1094590"/>
            <a:chOff x="5543377" y="-26648"/>
            <a:chExt cx="3613943" cy="1432521"/>
          </a:xfrm>
        </p:grpSpPr>
        <p:sp>
          <p:nvSpPr>
            <p:cNvPr id="311" name="Google Shape;311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rgbClr val="0C2E3A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 rot="-5400000">
              <a:off x="6437042" y="-62766"/>
              <a:ext cx="479036" cy="551271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 rot="-5400000">
              <a:off x="6849922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 rot="-5400000">
              <a:off x="8229270" y="-201155"/>
              <a:ext cx="479036" cy="828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 rot="-5400000">
              <a:off x="8643318" y="-63918"/>
              <a:ext cx="476733" cy="551271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 rot="-5400000">
              <a:off x="7539604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 rot="-5400000">
              <a:off x="7265113" y="413968"/>
              <a:ext cx="476733" cy="553592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 rot="-5400000">
              <a:off x="7540756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8001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 rot="-5400000">
              <a:off x="6852226" y="277891"/>
              <a:ext cx="476733" cy="825746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 rot="-5400000">
              <a:off x="5553199" y="611305"/>
              <a:ext cx="139273" cy="158917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 rot="-5400000">
              <a:off x="5886623" y="414843"/>
              <a:ext cx="476733" cy="551843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 rot="-5400000">
              <a:off x="8404961" y="653513"/>
              <a:ext cx="953448" cy="551271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 rot="-5400000">
              <a:off x="8230422" y="276739"/>
              <a:ext cx="476733" cy="828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rot="-5400000">
              <a:off x="7817551" y="415137"/>
              <a:ext cx="476733" cy="551254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 rot="-5400000">
              <a:off x="7816399" y="-62757"/>
              <a:ext cx="479036" cy="551254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 rot="-5400000">
              <a:off x="7263962" y="-63926"/>
              <a:ext cx="479036" cy="553592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 rot="-5400000">
              <a:off x="7163985" y="515124"/>
              <a:ext cx="953448" cy="828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9E6E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Condensed SemiBold"/>
              <a:buNone/>
              <a:defRPr sz="2800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35" name="Google Shape;335;p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36" name="Google Shape;336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Sultanz/AJCSS_Software/blob/master/Presentation%20FR%20Source%20Code/Souce%20Code.java" TargetMode="Externa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ultanz/AJCSS_Softwar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6E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"/>
          <p:cNvSpPr txBox="1">
            <a:spLocks noGrp="1"/>
          </p:cNvSpPr>
          <p:nvPr>
            <p:ph type="ctrTitle"/>
          </p:nvPr>
        </p:nvSpPr>
        <p:spPr>
          <a:xfrm>
            <a:off x="152076" y="-230256"/>
            <a:ext cx="1059374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AJCSS</a:t>
            </a:r>
            <a:r>
              <a:rPr lang="es" sz="4000" dirty="0"/>
              <a:t> </a:t>
            </a:r>
            <a:br>
              <a:rPr lang="en-US" sz="4000" dirty="0"/>
            </a:br>
            <a:r>
              <a:rPr lang="en-US" sz="2800" dirty="0"/>
              <a:t>Automatic Jobs Candidate Selection System</a:t>
            </a:r>
            <a:endParaRPr sz="4000" dirty="0"/>
          </a:p>
        </p:txBody>
      </p:sp>
      <p:sp>
        <p:nvSpPr>
          <p:cNvPr id="3" name="Google Shape;361;p13">
            <a:extLst>
              <a:ext uri="{FF2B5EF4-FFF2-40B4-BE49-F238E27FC236}">
                <a16:creationId xmlns:a16="http://schemas.microsoft.com/office/drawing/2014/main" id="{0C4F3779-5DD3-4DC5-B33C-5B1FB503879F}"/>
              </a:ext>
            </a:extLst>
          </p:cNvPr>
          <p:cNvSpPr txBox="1">
            <a:spLocks/>
          </p:cNvSpPr>
          <p:nvPr/>
        </p:nvSpPr>
        <p:spPr>
          <a:xfrm>
            <a:off x="905723" y="3093824"/>
            <a:ext cx="4020300" cy="15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b="1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Team members:</a:t>
            </a:r>
            <a:endParaRPr lang="en-US" sz="1600" b="1" dirty="0">
              <a:solidFill>
                <a:srgbClr val="434343"/>
              </a:solidFill>
              <a:latin typeface="Barlow Condensed Medium"/>
              <a:sym typeface="Barlow Condensed Mediu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Sultan Attaf Al-Salmi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Musaad Mubarak Alhammami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Abdulaziz Derham Asseri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Yasser Ahmed Almuhaidib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34343"/>
                </a:solidFill>
                <a:latin typeface="Barlow Condensed Medium"/>
                <a:sym typeface="Barlow Condensed Medium"/>
              </a:rPr>
              <a:t>Auodh Mohmmed Al-Qahtani</a:t>
            </a:r>
          </a:p>
        </p:txBody>
      </p:sp>
      <p:sp>
        <p:nvSpPr>
          <p:cNvPr id="4" name="Google Shape;361;p13">
            <a:extLst>
              <a:ext uri="{FF2B5EF4-FFF2-40B4-BE49-F238E27FC236}">
                <a16:creationId xmlns:a16="http://schemas.microsoft.com/office/drawing/2014/main" id="{44501D62-9117-4028-AEB6-2436396D3A83}"/>
              </a:ext>
            </a:extLst>
          </p:cNvPr>
          <p:cNvSpPr txBox="1">
            <a:spLocks/>
          </p:cNvSpPr>
          <p:nvPr/>
        </p:nvSpPr>
        <p:spPr>
          <a:xfrm>
            <a:off x="4259211" y="1939222"/>
            <a:ext cx="2379470" cy="962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rgbClr val="434343"/>
                </a:solidFill>
                <a:latin typeface="Barlow Condensed Medium"/>
              </a:rPr>
              <a:t>Supervisor</a:t>
            </a:r>
          </a:p>
          <a:p>
            <a:endParaRPr lang="en-US" sz="1600" dirty="0">
              <a:solidFill>
                <a:srgbClr val="434343"/>
              </a:solidFill>
              <a:latin typeface="Barlow Condensed Medium"/>
              <a:sym typeface="Barlow Condensed Medium"/>
            </a:endParaRPr>
          </a:p>
          <a:p>
            <a:pPr algn="ctr"/>
            <a:r>
              <a:rPr lang="en-US" sz="1600" dirty="0">
                <a:solidFill>
                  <a:srgbClr val="434343"/>
                </a:solidFill>
                <a:latin typeface="Barlow Condensed Medium"/>
              </a:rPr>
              <a:t>Professor Sultan S. Alqahtani </a:t>
            </a:r>
            <a:endParaRPr lang="en-US" sz="1600" dirty="0">
              <a:solidFill>
                <a:srgbClr val="434343"/>
              </a:solidFill>
              <a:latin typeface="Barlow Condensed Medium"/>
              <a:sym typeface="Barlow Condensed Medium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5"/>
          <p:cNvSpPr txBox="1">
            <a:spLocks noGrp="1"/>
          </p:cNvSpPr>
          <p:nvPr>
            <p:ph type="ctrTitle"/>
          </p:nvPr>
        </p:nvSpPr>
        <p:spPr>
          <a:xfrm flipH="1">
            <a:off x="770575" y="468450"/>
            <a:ext cx="267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</a:t>
            </a:r>
            <a:endParaRPr dirty="0"/>
          </a:p>
        </p:txBody>
      </p:sp>
      <p:cxnSp>
        <p:nvCxnSpPr>
          <p:cNvPr id="394" name="Google Shape;394;p15"/>
          <p:cNvCxnSpPr/>
          <p:nvPr/>
        </p:nvCxnSpPr>
        <p:spPr>
          <a:xfrm>
            <a:off x="3283675" y="22125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15"/>
          <p:cNvSpPr txBox="1">
            <a:spLocks noGrp="1"/>
          </p:cNvSpPr>
          <p:nvPr>
            <p:ph type="ctrTitle"/>
          </p:nvPr>
        </p:nvSpPr>
        <p:spPr>
          <a:xfrm>
            <a:off x="3283676" y="1614950"/>
            <a:ext cx="196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Matching</a:t>
            </a:r>
            <a:endParaRPr sz="1800" dirty="0"/>
          </a:p>
        </p:txBody>
      </p:sp>
      <p:sp>
        <p:nvSpPr>
          <p:cNvPr id="396" name="Google Shape;396;p15"/>
          <p:cNvSpPr txBox="1">
            <a:spLocks noGrp="1"/>
          </p:cNvSpPr>
          <p:nvPr>
            <p:ph type="ctrTitle"/>
          </p:nvPr>
        </p:nvSpPr>
        <p:spPr>
          <a:xfrm>
            <a:off x="3283675" y="2281750"/>
            <a:ext cx="4339200" cy="6440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400" dirty="0"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The user selects a vacant job and match it with the unprocessed candidates to find the suitable ones for that job. </a:t>
            </a:r>
            <a:endParaRPr sz="1400" dirty="0">
              <a:latin typeface="Barlow Condensed Medium"/>
              <a:ea typeface="Barlow Condensed Medium"/>
              <a:cs typeface="Barlow Condensed Medium"/>
              <a:sym typeface="Barlow Condensed Medium"/>
            </a:endParaRPr>
          </a:p>
        </p:txBody>
      </p:sp>
      <p:grpSp>
        <p:nvGrpSpPr>
          <p:cNvPr id="38" name="Google Shape;400;p15">
            <a:extLst>
              <a:ext uri="{FF2B5EF4-FFF2-40B4-BE49-F238E27FC236}">
                <a16:creationId xmlns:a16="http://schemas.microsoft.com/office/drawing/2014/main" id="{D808DB02-E1AC-45ED-B171-E391DA91ECF6}"/>
              </a:ext>
            </a:extLst>
          </p:cNvPr>
          <p:cNvGrpSpPr/>
          <p:nvPr/>
        </p:nvGrpSpPr>
        <p:grpSpPr>
          <a:xfrm>
            <a:off x="1281576" y="1784119"/>
            <a:ext cx="980695" cy="982361"/>
            <a:chOff x="917250" y="2165250"/>
            <a:chExt cx="980695" cy="982361"/>
          </a:xfrm>
          <a:solidFill>
            <a:srgbClr val="FFA73B"/>
          </a:solidFill>
        </p:grpSpPr>
        <p:sp>
          <p:nvSpPr>
            <p:cNvPr id="46" name="Google Shape;401;p15">
              <a:extLst>
                <a:ext uri="{FF2B5EF4-FFF2-40B4-BE49-F238E27FC236}">
                  <a16:creationId xmlns:a16="http://schemas.microsoft.com/office/drawing/2014/main" id="{9ED0641E-59E1-4210-A718-976FE6F31BCA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02;p15">
              <a:extLst>
                <a:ext uri="{FF2B5EF4-FFF2-40B4-BE49-F238E27FC236}">
                  <a16:creationId xmlns:a16="http://schemas.microsoft.com/office/drawing/2014/main" id="{9A418BBC-378E-4AE9-97D3-4EFD0DFABF6C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6" name="Graphic 25">
            <a:extLst>
              <a:ext uri="{FF2B5EF4-FFF2-40B4-BE49-F238E27FC236}">
                <a16:creationId xmlns:a16="http://schemas.microsoft.com/office/drawing/2014/main" id="{1F966243-54C0-4C48-9F90-237414BEDB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4534" y="2054294"/>
            <a:ext cx="514777" cy="5147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446;p17">
            <a:extLst>
              <a:ext uri="{FF2B5EF4-FFF2-40B4-BE49-F238E27FC236}">
                <a16:creationId xmlns:a16="http://schemas.microsoft.com/office/drawing/2014/main" id="{BA924531-6E10-4D3E-87E6-2CA0D07A7C05}"/>
              </a:ext>
            </a:extLst>
          </p:cNvPr>
          <p:cNvGrpSpPr/>
          <p:nvPr/>
        </p:nvGrpSpPr>
        <p:grpSpPr>
          <a:xfrm>
            <a:off x="1281576" y="1784119"/>
            <a:ext cx="980695" cy="982361"/>
            <a:chOff x="917250" y="2165250"/>
            <a:chExt cx="980695" cy="982361"/>
          </a:xfrm>
          <a:solidFill>
            <a:srgbClr val="FF823B"/>
          </a:solidFill>
        </p:grpSpPr>
        <p:sp>
          <p:nvSpPr>
            <p:cNvPr id="19" name="Google Shape;447;p17">
              <a:extLst>
                <a:ext uri="{FF2B5EF4-FFF2-40B4-BE49-F238E27FC236}">
                  <a16:creationId xmlns:a16="http://schemas.microsoft.com/office/drawing/2014/main" id="{D47555C8-8CD7-40B5-9953-275DBF9A58B2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48;p17">
              <a:extLst>
                <a:ext uri="{FF2B5EF4-FFF2-40B4-BE49-F238E27FC236}">
                  <a16:creationId xmlns:a16="http://schemas.microsoft.com/office/drawing/2014/main" id="{AB7C3AB0-C0E6-4C69-8627-AA400C4CA73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15"/>
          <p:cNvSpPr txBox="1">
            <a:spLocks noGrp="1"/>
          </p:cNvSpPr>
          <p:nvPr>
            <p:ph type="ctrTitle"/>
          </p:nvPr>
        </p:nvSpPr>
        <p:spPr>
          <a:xfrm flipH="1">
            <a:off x="770575" y="468450"/>
            <a:ext cx="267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</a:t>
            </a:r>
            <a:endParaRPr dirty="0"/>
          </a:p>
        </p:txBody>
      </p:sp>
      <p:cxnSp>
        <p:nvCxnSpPr>
          <p:cNvPr id="394" name="Google Shape;394;p15"/>
          <p:cNvCxnSpPr/>
          <p:nvPr/>
        </p:nvCxnSpPr>
        <p:spPr>
          <a:xfrm>
            <a:off x="3283675" y="22125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15"/>
          <p:cNvSpPr txBox="1">
            <a:spLocks noGrp="1"/>
          </p:cNvSpPr>
          <p:nvPr>
            <p:ph type="ctrTitle"/>
          </p:nvPr>
        </p:nvSpPr>
        <p:spPr>
          <a:xfrm>
            <a:off x="3283676" y="1614950"/>
            <a:ext cx="196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/>
              <a:t>Save process</a:t>
            </a:r>
            <a:endParaRPr sz="1800" dirty="0"/>
          </a:p>
        </p:txBody>
      </p:sp>
      <p:sp>
        <p:nvSpPr>
          <p:cNvPr id="396" name="Google Shape;396;p15"/>
          <p:cNvSpPr txBox="1">
            <a:spLocks noGrp="1"/>
          </p:cNvSpPr>
          <p:nvPr>
            <p:ph type="ctrTitle"/>
          </p:nvPr>
        </p:nvSpPr>
        <p:spPr>
          <a:xfrm>
            <a:off x="3283675" y="2281750"/>
            <a:ext cx="4458984" cy="3647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400" dirty="0"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Save a new job or candidate / Update an existing job or candidate</a:t>
            </a:r>
          </a:p>
        </p:txBody>
      </p:sp>
      <p:grpSp>
        <p:nvGrpSpPr>
          <p:cNvPr id="17" name="Google Shape;5842;p33">
            <a:extLst>
              <a:ext uri="{FF2B5EF4-FFF2-40B4-BE49-F238E27FC236}">
                <a16:creationId xmlns:a16="http://schemas.microsoft.com/office/drawing/2014/main" id="{692056E0-8F38-496E-A3C6-8C51F214DBCB}"/>
              </a:ext>
            </a:extLst>
          </p:cNvPr>
          <p:cNvGrpSpPr/>
          <p:nvPr/>
        </p:nvGrpSpPr>
        <p:grpSpPr>
          <a:xfrm>
            <a:off x="1612362" y="2109046"/>
            <a:ext cx="331821" cy="332707"/>
            <a:chOff x="-46409700" y="3569100"/>
            <a:chExt cx="300100" cy="300902"/>
          </a:xfrm>
          <a:solidFill>
            <a:srgbClr val="FFFFFF"/>
          </a:solidFill>
        </p:grpSpPr>
        <p:sp>
          <p:nvSpPr>
            <p:cNvPr id="26" name="Google Shape;5843;p33">
              <a:extLst>
                <a:ext uri="{FF2B5EF4-FFF2-40B4-BE49-F238E27FC236}">
                  <a16:creationId xmlns:a16="http://schemas.microsoft.com/office/drawing/2014/main" id="{182B0EF7-26F8-4108-9499-9B2C162D355C}"/>
                </a:ext>
              </a:extLst>
            </p:cNvPr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844;p33">
              <a:extLst>
                <a:ext uri="{FF2B5EF4-FFF2-40B4-BE49-F238E27FC236}">
                  <a16:creationId xmlns:a16="http://schemas.microsoft.com/office/drawing/2014/main" id="{5A43CEEE-5FDE-4DF7-B0B5-C15A9AAE613E}"/>
                </a:ext>
              </a:extLst>
            </p:cNvPr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845;p33">
              <a:extLst>
                <a:ext uri="{FF2B5EF4-FFF2-40B4-BE49-F238E27FC236}">
                  <a16:creationId xmlns:a16="http://schemas.microsoft.com/office/drawing/2014/main" id="{A5884513-A3ED-4BF2-A0B2-28908FF8B53E}"/>
                </a:ext>
              </a:extLst>
            </p:cNvPr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846;p33">
              <a:extLst>
                <a:ext uri="{FF2B5EF4-FFF2-40B4-BE49-F238E27FC236}">
                  <a16:creationId xmlns:a16="http://schemas.microsoft.com/office/drawing/2014/main" id="{33D051D7-FE12-4F20-B5B5-FD30871245C1}"/>
                </a:ext>
              </a:extLst>
            </p:cNvPr>
            <p:cNvSpPr/>
            <p:nvPr/>
          </p:nvSpPr>
          <p:spPr>
            <a:xfrm>
              <a:off x="-46409700" y="3569902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5847;p33">
              <a:extLst>
                <a:ext uri="{FF2B5EF4-FFF2-40B4-BE49-F238E27FC236}">
                  <a16:creationId xmlns:a16="http://schemas.microsoft.com/office/drawing/2014/main" id="{43EBBCD8-B3A1-471E-831D-0E6718C387CD}"/>
                </a:ext>
              </a:extLst>
            </p:cNvPr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2859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446;p17">
            <a:extLst>
              <a:ext uri="{FF2B5EF4-FFF2-40B4-BE49-F238E27FC236}">
                <a16:creationId xmlns:a16="http://schemas.microsoft.com/office/drawing/2014/main" id="{BA924531-6E10-4D3E-87E6-2CA0D07A7C05}"/>
              </a:ext>
            </a:extLst>
          </p:cNvPr>
          <p:cNvGrpSpPr/>
          <p:nvPr/>
        </p:nvGrpSpPr>
        <p:grpSpPr>
          <a:xfrm>
            <a:off x="1281576" y="1784119"/>
            <a:ext cx="980695" cy="982361"/>
            <a:chOff x="917250" y="2165250"/>
            <a:chExt cx="980695" cy="982361"/>
          </a:xfrm>
        </p:grpSpPr>
        <p:sp>
          <p:nvSpPr>
            <p:cNvPr id="19" name="Google Shape;447;p17">
              <a:extLst>
                <a:ext uri="{FF2B5EF4-FFF2-40B4-BE49-F238E27FC236}">
                  <a16:creationId xmlns:a16="http://schemas.microsoft.com/office/drawing/2014/main" id="{D47555C8-8CD7-40B5-9953-275DBF9A58B2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48;p17">
              <a:extLst>
                <a:ext uri="{FF2B5EF4-FFF2-40B4-BE49-F238E27FC236}">
                  <a16:creationId xmlns:a16="http://schemas.microsoft.com/office/drawing/2014/main" id="{AB7C3AB0-C0E6-4C69-8627-AA400C4CA73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15"/>
          <p:cNvSpPr txBox="1">
            <a:spLocks noGrp="1"/>
          </p:cNvSpPr>
          <p:nvPr>
            <p:ph type="ctrTitle"/>
          </p:nvPr>
        </p:nvSpPr>
        <p:spPr>
          <a:xfrm flipH="1">
            <a:off x="770575" y="468450"/>
            <a:ext cx="267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</a:t>
            </a:r>
            <a:endParaRPr dirty="0"/>
          </a:p>
        </p:txBody>
      </p:sp>
      <p:cxnSp>
        <p:nvCxnSpPr>
          <p:cNvPr id="394" name="Google Shape;394;p15"/>
          <p:cNvCxnSpPr/>
          <p:nvPr/>
        </p:nvCxnSpPr>
        <p:spPr>
          <a:xfrm>
            <a:off x="3283675" y="22125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15"/>
          <p:cNvSpPr txBox="1">
            <a:spLocks noGrp="1"/>
          </p:cNvSpPr>
          <p:nvPr>
            <p:ph type="ctrTitle"/>
          </p:nvPr>
        </p:nvSpPr>
        <p:spPr>
          <a:xfrm>
            <a:off x="3283676" y="1614950"/>
            <a:ext cx="196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/>
              <a:t>Addition/Deletion</a:t>
            </a:r>
            <a:endParaRPr sz="1800" dirty="0"/>
          </a:p>
        </p:txBody>
      </p:sp>
      <p:sp>
        <p:nvSpPr>
          <p:cNvPr id="396" name="Google Shape;396;p15"/>
          <p:cNvSpPr txBox="1">
            <a:spLocks noGrp="1"/>
          </p:cNvSpPr>
          <p:nvPr>
            <p:ph type="ctrTitle"/>
          </p:nvPr>
        </p:nvSpPr>
        <p:spPr>
          <a:xfrm>
            <a:off x="3283675" y="2281750"/>
            <a:ext cx="4339200" cy="3647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400" dirty="0"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Add a new job or candidate / Delete an existing job or candidate</a:t>
            </a:r>
          </a:p>
        </p:txBody>
      </p:sp>
      <p:grpSp>
        <p:nvGrpSpPr>
          <p:cNvPr id="14" name="Google Shape;8477;p39">
            <a:extLst>
              <a:ext uri="{FF2B5EF4-FFF2-40B4-BE49-F238E27FC236}">
                <a16:creationId xmlns:a16="http://schemas.microsoft.com/office/drawing/2014/main" id="{4EBF2463-42EA-412E-80A2-388034D2C169}"/>
              </a:ext>
            </a:extLst>
          </p:cNvPr>
          <p:cNvGrpSpPr/>
          <p:nvPr/>
        </p:nvGrpSpPr>
        <p:grpSpPr>
          <a:xfrm>
            <a:off x="1783802" y="2293064"/>
            <a:ext cx="208063" cy="244576"/>
            <a:chOff x="-3383375" y="3611625"/>
            <a:chExt cx="258350" cy="293025"/>
          </a:xfrm>
          <a:solidFill>
            <a:srgbClr val="FFFFFF"/>
          </a:solidFill>
        </p:grpSpPr>
        <p:sp>
          <p:nvSpPr>
            <p:cNvPr id="15" name="Google Shape;8478;p39">
              <a:extLst>
                <a:ext uri="{FF2B5EF4-FFF2-40B4-BE49-F238E27FC236}">
                  <a16:creationId xmlns:a16="http://schemas.microsoft.com/office/drawing/2014/main" id="{CA88FC59-49C5-4986-81EC-8A9AA32C3B4C}"/>
                </a:ext>
              </a:extLst>
            </p:cNvPr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79;p39">
              <a:extLst>
                <a:ext uri="{FF2B5EF4-FFF2-40B4-BE49-F238E27FC236}">
                  <a16:creationId xmlns:a16="http://schemas.microsoft.com/office/drawing/2014/main" id="{23CAA8DA-BF65-4B16-9A45-F636404C9C5D}"/>
                </a:ext>
              </a:extLst>
            </p:cNvPr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Graphic 16">
            <a:extLst>
              <a:ext uri="{FF2B5EF4-FFF2-40B4-BE49-F238E27FC236}">
                <a16:creationId xmlns:a16="http://schemas.microsoft.com/office/drawing/2014/main" id="{9306DDBE-FDFA-4F1B-89FB-1F3E007E0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9622" y="1993414"/>
            <a:ext cx="246943" cy="24694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0DA419-63BB-4739-B4E8-44722C86A795}"/>
              </a:ext>
            </a:extLst>
          </p:cNvPr>
          <p:cNvCxnSpPr>
            <a:cxnSpLocks/>
          </p:cNvCxnSpPr>
          <p:nvPr/>
        </p:nvCxnSpPr>
        <p:spPr>
          <a:xfrm flipH="1">
            <a:off x="1452732" y="2073676"/>
            <a:ext cx="609599" cy="36944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434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446;p17">
            <a:extLst>
              <a:ext uri="{FF2B5EF4-FFF2-40B4-BE49-F238E27FC236}">
                <a16:creationId xmlns:a16="http://schemas.microsoft.com/office/drawing/2014/main" id="{BA924531-6E10-4D3E-87E6-2CA0D07A7C05}"/>
              </a:ext>
            </a:extLst>
          </p:cNvPr>
          <p:cNvGrpSpPr/>
          <p:nvPr/>
        </p:nvGrpSpPr>
        <p:grpSpPr>
          <a:xfrm>
            <a:off x="1281576" y="1784119"/>
            <a:ext cx="980695" cy="982361"/>
            <a:chOff x="917250" y="2165250"/>
            <a:chExt cx="980695" cy="982361"/>
          </a:xfrm>
          <a:solidFill>
            <a:srgbClr val="1DCDC3"/>
          </a:solidFill>
        </p:grpSpPr>
        <p:sp>
          <p:nvSpPr>
            <p:cNvPr id="19" name="Google Shape;447;p17">
              <a:extLst>
                <a:ext uri="{FF2B5EF4-FFF2-40B4-BE49-F238E27FC236}">
                  <a16:creationId xmlns:a16="http://schemas.microsoft.com/office/drawing/2014/main" id="{D47555C8-8CD7-40B5-9953-275DBF9A58B2}"/>
                </a:ext>
              </a:extLst>
            </p:cNvPr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48;p17">
              <a:extLst>
                <a:ext uri="{FF2B5EF4-FFF2-40B4-BE49-F238E27FC236}">
                  <a16:creationId xmlns:a16="http://schemas.microsoft.com/office/drawing/2014/main" id="{AB7C3AB0-C0E6-4C69-8627-AA400C4CA732}"/>
                </a:ext>
              </a:extLst>
            </p:cNvPr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15"/>
          <p:cNvSpPr txBox="1">
            <a:spLocks noGrp="1"/>
          </p:cNvSpPr>
          <p:nvPr>
            <p:ph type="ctrTitle"/>
          </p:nvPr>
        </p:nvSpPr>
        <p:spPr>
          <a:xfrm flipH="1">
            <a:off x="770575" y="468450"/>
            <a:ext cx="2679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Non-Functional</a:t>
            </a:r>
            <a:endParaRPr dirty="0"/>
          </a:p>
        </p:txBody>
      </p:sp>
      <p:cxnSp>
        <p:nvCxnSpPr>
          <p:cNvPr id="394" name="Google Shape;394;p15"/>
          <p:cNvCxnSpPr/>
          <p:nvPr/>
        </p:nvCxnSpPr>
        <p:spPr>
          <a:xfrm>
            <a:off x="3283675" y="2212550"/>
            <a:ext cx="433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15"/>
          <p:cNvSpPr txBox="1">
            <a:spLocks noGrp="1"/>
          </p:cNvSpPr>
          <p:nvPr>
            <p:ph type="ctrTitle"/>
          </p:nvPr>
        </p:nvSpPr>
        <p:spPr>
          <a:xfrm>
            <a:off x="3283676" y="1614950"/>
            <a:ext cx="196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800" dirty="0"/>
              <a:t>Operational</a:t>
            </a:r>
            <a:endParaRPr sz="1800" dirty="0"/>
          </a:p>
        </p:txBody>
      </p:sp>
      <p:sp>
        <p:nvSpPr>
          <p:cNvPr id="396" name="Google Shape;396;p15"/>
          <p:cNvSpPr txBox="1">
            <a:spLocks noGrp="1"/>
          </p:cNvSpPr>
          <p:nvPr>
            <p:ph type="ctrTitle"/>
          </p:nvPr>
        </p:nvSpPr>
        <p:spPr>
          <a:xfrm>
            <a:off x="3283675" y="2281749"/>
            <a:ext cx="4339200" cy="4796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1400" dirty="0"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The system must be easy and simple to use for the staff as well operate on Windows </a:t>
            </a:r>
            <a:r>
              <a:rPr lang="en-US" sz="1400" dirty="0"/>
              <a:t>environment</a:t>
            </a:r>
            <a:endParaRPr lang="en-US" sz="1400" dirty="0">
              <a:latin typeface="Barlow Condensed Medium"/>
              <a:ea typeface="Barlow Condensed Medium"/>
              <a:cs typeface="Barlow Condensed Medium"/>
              <a:sym typeface="Barlow Condensed Medium"/>
            </a:endParaRPr>
          </a:p>
        </p:txBody>
      </p:sp>
      <p:grpSp>
        <p:nvGrpSpPr>
          <p:cNvPr id="17" name="Google Shape;8494;p39">
            <a:extLst>
              <a:ext uri="{FF2B5EF4-FFF2-40B4-BE49-F238E27FC236}">
                <a16:creationId xmlns:a16="http://schemas.microsoft.com/office/drawing/2014/main" id="{399D6D54-D48A-4E31-8EF1-B0B3B743AE94}"/>
              </a:ext>
            </a:extLst>
          </p:cNvPr>
          <p:cNvGrpSpPr/>
          <p:nvPr/>
        </p:nvGrpSpPr>
        <p:grpSpPr>
          <a:xfrm>
            <a:off x="1613475" y="2125709"/>
            <a:ext cx="329595" cy="311879"/>
            <a:chOff x="-1592325" y="3957400"/>
            <a:chExt cx="293025" cy="277275"/>
          </a:xfrm>
          <a:solidFill>
            <a:srgbClr val="FFFFFF"/>
          </a:solidFill>
        </p:grpSpPr>
        <p:sp>
          <p:nvSpPr>
            <p:cNvPr id="26" name="Google Shape;8495;p39">
              <a:extLst>
                <a:ext uri="{FF2B5EF4-FFF2-40B4-BE49-F238E27FC236}">
                  <a16:creationId xmlns:a16="http://schemas.microsoft.com/office/drawing/2014/main" id="{A78F3F47-4E0B-4839-9804-FB322261AC13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496;p39">
              <a:extLst>
                <a:ext uri="{FF2B5EF4-FFF2-40B4-BE49-F238E27FC236}">
                  <a16:creationId xmlns:a16="http://schemas.microsoft.com/office/drawing/2014/main" id="{0089E4DA-28FD-4A2A-98A3-FC5546BCBEFF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497;p39">
              <a:extLst>
                <a:ext uri="{FF2B5EF4-FFF2-40B4-BE49-F238E27FC236}">
                  <a16:creationId xmlns:a16="http://schemas.microsoft.com/office/drawing/2014/main" id="{4BD2144C-5375-4564-AD0C-8DD85FEAFE03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498;p39">
              <a:extLst>
                <a:ext uri="{FF2B5EF4-FFF2-40B4-BE49-F238E27FC236}">
                  <a16:creationId xmlns:a16="http://schemas.microsoft.com/office/drawing/2014/main" id="{AD1EB250-F4F7-48D3-AA0A-5E30896A3363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51247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21A41-98C1-4D61-AEC3-D776F1519C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phase</a:t>
            </a:r>
          </a:p>
        </p:txBody>
      </p:sp>
      <p:sp>
        <p:nvSpPr>
          <p:cNvPr id="4" name="Google Shape;477;p18">
            <a:extLst>
              <a:ext uri="{FF2B5EF4-FFF2-40B4-BE49-F238E27FC236}">
                <a16:creationId xmlns:a16="http://schemas.microsoft.com/office/drawing/2014/main" id="{C5C2337B-136B-44AA-9E6B-8E0EADF85BD5}"/>
              </a:ext>
            </a:extLst>
          </p:cNvPr>
          <p:cNvSpPr txBox="1">
            <a:spLocks/>
          </p:cNvSpPr>
          <p:nvPr/>
        </p:nvSpPr>
        <p:spPr>
          <a:xfrm>
            <a:off x="819150" y="1628525"/>
            <a:ext cx="5848350" cy="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sym typeface="Arvo"/>
              </a:rPr>
              <a:t>System level diagrams:</a:t>
            </a: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solidFill>
                  <a:srgbClr val="4C4C4B"/>
                </a:solidFill>
                <a:latin typeface="Arvo"/>
                <a:ea typeface="Arvo"/>
                <a:cs typeface="Arvo"/>
                <a:sym typeface="Arvo"/>
              </a:rPr>
              <a:t>System’s interaction model (Use-case diagram) 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System’s architectural pattern (pipe and filter pattern)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Detailed Design: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Activity chart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sym typeface="Arvo"/>
              </a:rPr>
              <a:t>These are demonstrated in following slides. 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1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100" dirty="0">
              <a:latin typeface="Arvo"/>
              <a:ea typeface="Arvo"/>
              <a:cs typeface="Arvo"/>
              <a:sym typeface="Arvo"/>
            </a:endParaRPr>
          </a:p>
        </p:txBody>
      </p:sp>
    </p:spTree>
    <p:extLst>
      <p:ext uri="{BB962C8B-B14F-4D97-AF65-F5344CB8AC3E}">
        <p14:creationId xmlns:p14="http://schemas.microsoft.com/office/powerpoint/2010/main" val="3893500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4392EEB0-4057-43D6-A4CD-81F2CA803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3853" y="0"/>
            <a:ext cx="6656294" cy="5143500"/>
          </a:xfrm>
          <a:prstGeom prst="rect">
            <a:avLst/>
          </a:prstGeom>
        </p:spPr>
      </p:pic>
      <p:sp>
        <p:nvSpPr>
          <p:cNvPr id="5" name="Google Shape;396;p15">
            <a:extLst>
              <a:ext uri="{FF2B5EF4-FFF2-40B4-BE49-F238E27FC236}">
                <a16:creationId xmlns:a16="http://schemas.microsoft.com/office/drawing/2014/main" id="{4F70A380-D1D6-4798-85A5-36D6F2E629A7}"/>
              </a:ext>
            </a:extLst>
          </p:cNvPr>
          <p:cNvSpPr txBox="1">
            <a:spLocks/>
          </p:cNvSpPr>
          <p:nvPr/>
        </p:nvSpPr>
        <p:spPr>
          <a:xfrm>
            <a:off x="253748" y="431800"/>
            <a:ext cx="1891310" cy="1045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Use case diagram that depicts the use cases of HR manger and member actors</a:t>
            </a:r>
          </a:p>
        </p:txBody>
      </p:sp>
    </p:spTree>
    <p:extLst>
      <p:ext uri="{BB962C8B-B14F-4D97-AF65-F5344CB8AC3E}">
        <p14:creationId xmlns:p14="http://schemas.microsoft.com/office/powerpoint/2010/main" val="273083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3E53D5D-2767-484A-996B-23C0EE9BF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683278"/>
            <a:ext cx="9144000" cy="2297643"/>
          </a:xfrm>
          <a:prstGeom prst="rect">
            <a:avLst/>
          </a:prstGeom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5D1086F1-0767-41A7-A83F-8FD76D19CAA0}"/>
              </a:ext>
            </a:extLst>
          </p:cNvPr>
          <p:cNvSpPr txBox="1">
            <a:spLocks/>
          </p:cNvSpPr>
          <p:nvPr/>
        </p:nvSpPr>
        <p:spPr>
          <a:xfrm>
            <a:off x="279894" y="279400"/>
            <a:ext cx="2501405" cy="971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Pipe and filter pattern that depicts the data flow to the process of finding a match.</a:t>
            </a:r>
          </a:p>
        </p:txBody>
      </p:sp>
    </p:spTree>
    <p:extLst>
      <p:ext uri="{BB962C8B-B14F-4D97-AF65-F5344CB8AC3E}">
        <p14:creationId xmlns:p14="http://schemas.microsoft.com/office/powerpoint/2010/main" val="3169024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D1950A0-5DE8-4324-94E7-BBDF00E07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5156" y="0"/>
            <a:ext cx="2913687" cy="5143500"/>
          </a:xfrm>
          <a:prstGeom prst="rect">
            <a:avLst/>
          </a:prstGeom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2EE1DB3D-D2F3-4CB8-831D-FEA99644BD69}"/>
              </a:ext>
            </a:extLst>
          </p:cNvPr>
          <p:cNvSpPr txBox="1">
            <a:spLocks/>
          </p:cNvSpPr>
          <p:nvPr/>
        </p:nvSpPr>
        <p:spPr>
          <a:xfrm>
            <a:off x="185766" y="1382059"/>
            <a:ext cx="2501405" cy="971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>
              <a:solidFill>
                <a:srgbClr val="018790"/>
              </a:solidFill>
              <a:latin typeface="Barlow Condensed Medium"/>
              <a:ea typeface="Barlow Condensed Medium"/>
              <a:cs typeface="Barlow Condensed Medium"/>
              <a:sym typeface="Barlow Condensed Medium"/>
            </a:endParaRPr>
          </a:p>
        </p:txBody>
      </p:sp>
      <p:sp>
        <p:nvSpPr>
          <p:cNvPr id="5" name="Google Shape;396;p15">
            <a:extLst>
              <a:ext uri="{FF2B5EF4-FFF2-40B4-BE49-F238E27FC236}">
                <a16:creationId xmlns:a16="http://schemas.microsoft.com/office/drawing/2014/main" id="{F8643A3F-2993-463E-B7DB-3158F7A0912E}"/>
              </a:ext>
            </a:extLst>
          </p:cNvPr>
          <p:cNvSpPr txBox="1">
            <a:spLocks/>
          </p:cNvSpPr>
          <p:nvPr/>
        </p:nvSpPr>
        <p:spPr>
          <a:xfrm>
            <a:off x="185766" y="124759"/>
            <a:ext cx="2501405" cy="9715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Activity chart of AJCSS that depicts the entire activity from start to end</a:t>
            </a:r>
          </a:p>
        </p:txBody>
      </p:sp>
    </p:spTree>
    <p:extLst>
      <p:ext uri="{BB962C8B-B14F-4D97-AF65-F5344CB8AC3E}">
        <p14:creationId xmlns:p14="http://schemas.microsoft.com/office/powerpoint/2010/main" val="2292314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74;p23">
            <a:extLst>
              <a:ext uri="{FF2B5EF4-FFF2-40B4-BE49-F238E27FC236}">
                <a16:creationId xmlns:a16="http://schemas.microsoft.com/office/drawing/2014/main" id="{8BD11BFE-F37D-4A0A-B659-1F521A14C1F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</a:t>
            </a:r>
            <a:endParaRPr dirty="0"/>
          </a:p>
        </p:txBody>
      </p:sp>
      <p:sp>
        <p:nvSpPr>
          <p:cNvPr id="8" name="Google Shape;477;p18">
            <a:extLst>
              <a:ext uri="{FF2B5EF4-FFF2-40B4-BE49-F238E27FC236}">
                <a16:creationId xmlns:a16="http://schemas.microsoft.com/office/drawing/2014/main" id="{2EF910DF-093A-42EF-AA44-7C8D880B1AAC}"/>
              </a:ext>
            </a:extLst>
          </p:cNvPr>
          <p:cNvSpPr txBox="1">
            <a:spLocks/>
          </p:cNvSpPr>
          <p:nvPr/>
        </p:nvSpPr>
        <p:spPr>
          <a:xfrm>
            <a:off x="770699" y="1218389"/>
            <a:ext cx="7129447" cy="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sym typeface="Arvo"/>
              </a:rPr>
              <a:t>This section contains screenshots of the functional requirements for the AJCSS user interface 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Functional Requirements: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Matching (in Slide 19)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Addition (in Slide 20) / Deletion (in Slide 21)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r>
              <a:rPr lang="en-US" sz="1400" dirty="0">
                <a:latin typeface="Arvo"/>
                <a:ea typeface="Arvo"/>
                <a:cs typeface="Arvo"/>
                <a:sym typeface="Arvo"/>
              </a:rPr>
              <a:t>Save process (in Slide 22)	</a:t>
            </a:r>
          </a:p>
          <a:p>
            <a:pPr marL="457200" indent="-298450">
              <a:lnSpc>
                <a:spcPct val="150000"/>
              </a:lnSpc>
              <a:buClr>
                <a:srgbClr val="F54132"/>
              </a:buClr>
              <a:buSzPts val="1100"/>
              <a:buFont typeface="Arvo"/>
              <a:buChar char="●"/>
            </a:pP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4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400" dirty="0">
                <a:latin typeface="Arvo"/>
                <a:sym typeface="Arvo"/>
              </a:rPr>
              <a:t>These are demonstrated in following slides. 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1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100" dirty="0">
              <a:latin typeface="Arvo"/>
              <a:ea typeface="Arvo"/>
              <a:cs typeface="Arvo"/>
              <a:sym typeface="Arvo"/>
            </a:endParaRPr>
          </a:p>
        </p:txBody>
      </p:sp>
    </p:spTree>
    <p:extLst>
      <p:ext uri="{BB962C8B-B14F-4D97-AF65-F5344CB8AC3E}">
        <p14:creationId xmlns:p14="http://schemas.microsoft.com/office/powerpoint/2010/main" val="2978625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B77648B-2D58-423E-8FA8-51BA56B15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76" y="376517"/>
            <a:ext cx="8471648" cy="439046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216467EE-C1D1-4F95-810F-CA7BD242B237}"/>
              </a:ext>
            </a:extLst>
          </p:cNvPr>
          <p:cNvSpPr txBox="1">
            <a:spLocks/>
          </p:cNvSpPr>
          <p:nvPr/>
        </p:nvSpPr>
        <p:spPr>
          <a:xfrm>
            <a:off x="1857809" y="316005"/>
            <a:ext cx="5428381" cy="605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Matching</a:t>
            </a:r>
          </a:p>
        </p:txBody>
      </p:sp>
    </p:spTree>
    <p:extLst>
      <p:ext uri="{BB962C8B-B14F-4D97-AF65-F5344CB8AC3E}">
        <p14:creationId xmlns:p14="http://schemas.microsoft.com/office/powerpoint/2010/main" val="2141647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2"/>
          <p:cNvSpPr txBox="1">
            <a:spLocks noGrp="1"/>
          </p:cNvSpPr>
          <p:nvPr>
            <p:ph type="ctrTitle" idx="9"/>
          </p:nvPr>
        </p:nvSpPr>
        <p:spPr>
          <a:xfrm>
            <a:off x="4048745" y="992416"/>
            <a:ext cx="2737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54132"/>
                </a:solidFill>
              </a:rPr>
              <a:t>TABLE OF CONTENTS</a:t>
            </a:r>
            <a:endParaRPr dirty="0">
              <a:solidFill>
                <a:srgbClr val="F54132"/>
              </a:solidFill>
            </a:endParaRPr>
          </a:p>
        </p:txBody>
      </p:sp>
      <p:sp>
        <p:nvSpPr>
          <p:cNvPr id="348" name="Google Shape;348;p12"/>
          <p:cNvSpPr txBox="1">
            <a:spLocks noGrp="1"/>
          </p:cNvSpPr>
          <p:nvPr>
            <p:ph type="ctrTitle"/>
          </p:nvPr>
        </p:nvSpPr>
        <p:spPr>
          <a:xfrm>
            <a:off x="4155425" y="1634994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349" name="Google Shape;349;p12"/>
          <p:cNvSpPr txBox="1">
            <a:spLocks noGrp="1"/>
          </p:cNvSpPr>
          <p:nvPr>
            <p:ph type="title" idx="2"/>
          </p:nvPr>
        </p:nvSpPr>
        <p:spPr>
          <a:xfrm>
            <a:off x="2299628" y="1599575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arlow Condensed"/>
                <a:ea typeface="Barlow Condensed"/>
                <a:cs typeface="Barlow Condensed"/>
                <a:sym typeface="Barlow Condensed"/>
              </a:rPr>
              <a:t>01</a:t>
            </a:r>
            <a:endParaRPr dirty="0"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350" name="Google Shape;350;p12"/>
          <p:cNvSpPr txBox="1">
            <a:spLocks noGrp="1"/>
          </p:cNvSpPr>
          <p:nvPr>
            <p:ph type="ctrTitle" idx="3"/>
          </p:nvPr>
        </p:nvSpPr>
        <p:spPr>
          <a:xfrm>
            <a:off x="4155425" y="2193649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METHODOLOGY</a:t>
            </a:r>
            <a:endParaRPr dirty="0"/>
          </a:p>
        </p:txBody>
      </p:sp>
      <p:sp>
        <p:nvSpPr>
          <p:cNvPr id="351" name="Google Shape;351;p12"/>
          <p:cNvSpPr txBox="1">
            <a:spLocks noGrp="1"/>
          </p:cNvSpPr>
          <p:nvPr>
            <p:ph type="ctrTitle" idx="5"/>
          </p:nvPr>
        </p:nvSpPr>
        <p:spPr>
          <a:xfrm>
            <a:off x="4155425" y="2757406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352" name="Google Shape;352;p12"/>
          <p:cNvSpPr txBox="1">
            <a:spLocks noGrp="1"/>
          </p:cNvSpPr>
          <p:nvPr>
            <p:ph type="title" idx="4"/>
          </p:nvPr>
        </p:nvSpPr>
        <p:spPr>
          <a:xfrm>
            <a:off x="2367853" y="2193649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arlow Condensed"/>
                <a:ea typeface="Barlow Condensed"/>
                <a:cs typeface="Barlow Condensed"/>
                <a:sym typeface="Barlow Condensed"/>
              </a:rPr>
              <a:t>02</a:t>
            </a:r>
            <a:endParaRPr dirty="0"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353" name="Google Shape;353;p12"/>
          <p:cNvSpPr txBox="1">
            <a:spLocks noGrp="1"/>
          </p:cNvSpPr>
          <p:nvPr>
            <p:ph type="title" idx="6"/>
          </p:nvPr>
        </p:nvSpPr>
        <p:spPr>
          <a:xfrm>
            <a:off x="2367853" y="2757406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arlow Condensed"/>
                <a:ea typeface="Barlow Condensed"/>
                <a:cs typeface="Barlow Condensed"/>
                <a:sym typeface="Barlow Condensed"/>
              </a:rPr>
              <a:t>03</a:t>
            </a:r>
            <a:endParaRPr dirty="0"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354" name="Google Shape;354;p12"/>
          <p:cNvSpPr txBox="1">
            <a:spLocks noGrp="1"/>
          </p:cNvSpPr>
          <p:nvPr>
            <p:ph type="ctrTitle" idx="7"/>
          </p:nvPr>
        </p:nvSpPr>
        <p:spPr>
          <a:xfrm>
            <a:off x="4107299" y="3330104"/>
            <a:ext cx="6807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TEAM’S CONTRIBUTION</a:t>
            </a:r>
            <a:endParaRPr dirty="0"/>
          </a:p>
        </p:txBody>
      </p:sp>
      <p:sp>
        <p:nvSpPr>
          <p:cNvPr id="355" name="Google Shape;355;p12"/>
          <p:cNvSpPr txBox="1">
            <a:spLocks noGrp="1"/>
          </p:cNvSpPr>
          <p:nvPr>
            <p:ph type="title" idx="8"/>
          </p:nvPr>
        </p:nvSpPr>
        <p:spPr>
          <a:xfrm>
            <a:off x="2367853" y="3330104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arlow Condensed"/>
                <a:ea typeface="Barlow Condensed"/>
                <a:cs typeface="Barlow Condensed"/>
                <a:sym typeface="Barlow Condensed"/>
              </a:rPr>
              <a:t>04</a:t>
            </a:r>
            <a:endParaRPr dirty="0"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" name="Google Shape;355;p12">
            <a:extLst>
              <a:ext uri="{FF2B5EF4-FFF2-40B4-BE49-F238E27FC236}">
                <a16:creationId xmlns:a16="http://schemas.microsoft.com/office/drawing/2014/main" id="{CF9BD905-CD07-4E4B-B6BA-AF85E3769BC1}"/>
              </a:ext>
            </a:extLst>
          </p:cNvPr>
          <p:cNvSpPr txBox="1">
            <a:spLocks/>
          </p:cNvSpPr>
          <p:nvPr/>
        </p:nvSpPr>
        <p:spPr>
          <a:xfrm>
            <a:off x="2367853" y="3902802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dirty="0">
                <a:latin typeface="Barlow Condensed"/>
                <a:ea typeface="Barlow Condensed"/>
                <a:cs typeface="Barlow Condensed"/>
                <a:sym typeface="Barlow Condensed"/>
              </a:rPr>
              <a:t>05</a:t>
            </a:r>
          </a:p>
        </p:txBody>
      </p:sp>
      <p:sp>
        <p:nvSpPr>
          <p:cNvPr id="12" name="Google Shape;354;p12">
            <a:extLst>
              <a:ext uri="{FF2B5EF4-FFF2-40B4-BE49-F238E27FC236}">
                <a16:creationId xmlns:a16="http://schemas.microsoft.com/office/drawing/2014/main" id="{4F4096C7-4A07-4643-B8E1-4F7E49AAEFE1}"/>
              </a:ext>
            </a:extLst>
          </p:cNvPr>
          <p:cNvSpPr txBox="1">
            <a:spLocks/>
          </p:cNvSpPr>
          <p:nvPr/>
        </p:nvSpPr>
        <p:spPr>
          <a:xfrm>
            <a:off x="4107299" y="3902802"/>
            <a:ext cx="68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rgbClr val="434343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dirty="0"/>
              <a:t>FUTURE WORK &amp; CONCLUSION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81F1B9D-828F-4BB6-908A-F662AB16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50" y="383363"/>
            <a:ext cx="8350100" cy="4376773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48F49F56-4063-4391-B7D2-C84B759580A6}"/>
              </a:ext>
            </a:extLst>
          </p:cNvPr>
          <p:cNvSpPr txBox="1">
            <a:spLocks/>
          </p:cNvSpPr>
          <p:nvPr/>
        </p:nvSpPr>
        <p:spPr>
          <a:xfrm>
            <a:off x="1857809" y="316005"/>
            <a:ext cx="5428381" cy="605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Addition</a:t>
            </a:r>
          </a:p>
        </p:txBody>
      </p:sp>
    </p:spTree>
    <p:extLst>
      <p:ext uri="{BB962C8B-B14F-4D97-AF65-F5344CB8AC3E}">
        <p14:creationId xmlns:p14="http://schemas.microsoft.com/office/powerpoint/2010/main" val="1636380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6375CC-7B33-4B12-BB71-838476EA6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02" y="433667"/>
            <a:ext cx="8353596" cy="427616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6A06DADF-DCC6-4B80-BBD3-1367F1B78A53}"/>
              </a:ext>
            </a:extLst>
          </p:cNvPr>
          <p:cNvSpPr txBox="1">
            <a:spLocks/>
          </p:cNvSpPr>
          <p:nvPr/>
        </p:nvSpPr>
        <p:spPr>
          <a:xfrm>
            <a:off x="1857809" y="316005"/>
            <a:ext cx="5428381" cy="605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Deletion</a:t>
            </a:r>
          </a:p>
        </p:txBody>
      </p:sp>
    </p:spTree>
    <p:extLst>
      <p:ext uri="{BB962C8B-B14F-4D97-AF65-F5344CB8AC3E}">
        <p14:creationId xmlns:p14="http://schemas.microsoft.com/office/powerpoint/2010/main" val="3986468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4FD303-A717-442E-8040-9E1AD4A7B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891" y="480720"/>
            <a:ext cx="5506218" cy="4182059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Google Shape;396;p15">
            <a:extLst>
              <a:ext uri="{FF2B5EF4-FFF2-40B4-BE49-F238E27FC236}">
                <a16:creationId xmlns:a16="http://schemas.microsoft.com/office/drawing/2014/main" id="{20ED1252-7181-46A9-8C62-7471A46DDC4A}"/>
              </a:ext>
            </a:extLst>
          </p:cNvPr>
          <p:cNvSpPr txBox="1">
            <a:spLocks/>
          </p:cNvSpPr>
          <p:nvPr/>
        </p:nvSpPr>
        <p:spPr>
          <a:xfrm>
            <a:off x="1857809" y="316005"/>
            <a:ext cx="5428381" cy="605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solidFill>
                  <a:srgbClr val="01879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Save process</a:t>
            </a:r>
          </a:p>
        </p:txBody>
      </p:sp>
    </p:spTree>
    <p:extLst>
      <p:ext uri="{BB962C8B-B14F-4D97-AF65-F5344CB8AC3E}">
        <p14:creationId xmlns:p14="http://schemas.microsoft.com/office/powerpoint/2010/main" val="1878907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2744-1BAB-4E41-AE3F-3537DF13C2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Google Shape;477;p18">
            <a:extLst>
              <a:ext uri="{FF2B5EF4-FFF2-40B4-BE49-F238E27FC236}">
                <a16:creationId xmlns:a16="http://schemas.microsoft.com/office/drawing/2014/main" id="{5EE3DD04-CD5B-4A87-B56D-2B646F4873D5}"/>
              </a:ext>
            </a:extLst>
          </p:cNvPr>
          <p:cNvSpPr txBox="1">
            <a:spLocks/>
          </p:cNvSpPr>
          <p:nvPr/>
        </p:nvSpPr>
        <p:spPr>
          <a:xfrm>
            <a:off x="770700" y="1514224"/>
            <a:ext cx="7129447" cy="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600" dirty="0">
                <a:latin typeface="Arvo"/>
                <a:ea typeface="Arvo"/>
                <a:cs typeface="Arvo"/>
                <a:sym typeface="Arvo"/>
              </a:rPr>
              <a:t>The functional requirements source code is too long. So, we will check it on GitHub.</a:t>
            </a: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endParaRPr lang="en-US" sz="1600" dirty="0">
              <a:latin typeface="Arvo"/>
              <a:ea typeface="Arvo"/>
              <a:cs typeface="Arvo"/>
              <a:sym typeface="Arvo"/>
            </a:endParaRPr>
          </a:p>
          <a:p>
            <a:pPr marL="158750">
              <a:lnSpc>
                <a:spcPct val="150000"/>
              </a:lnSpc>
              <a:buClr>
                <a:srgbClr val="F54132"/>
              </a:buClr>
              <a:buSzPts val="1100"/>
            </a:pPr>
            <a:r>
              <a:rPr lang="en-US" sz="12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https://github.com/iSultanz/AJCSS_Software/blob/master/Presentation%20FR%20Source%20Code/Souce%20Code.java</a:t>
            </a:r>
            <a:endParaRPr lang="en-US" sz="1200" dirty="0">
              <a:solidFill>
                <a:srgbClr val="0070C0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  <p:extLst>
      <p:ext uri="{BB962C8B-B14F-4D97-AF65-F5344CB8AC3E}">
        <p14:creationId xmlns:p14="http://schemas.microsoft.com/office/powerpoint/2010/main" val="2266187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3778234" y="2102898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RESULTS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469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66F59F-A197-4F9B-99A8-D211F78BA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80388" y="468450"/>
            <a:ext cx="8095500" cy="577800"/>
          </a:xfrm>
        </p:spPr>
        <p:txBody>
          <a:bodyPr/>
          <a:lstStyle/>
          <a:p>
            <a:r>
              <a:rPr lang="en-US" dirty="0"/>
              <a:t>Implementation demo</a:t>
            </a:r>
          </a:p>
        </p:txBody>
      </p:sp>
      <p:sp>
        <p:nvSpPr>
          <p:cNvPr id="4" name="Google Shape;642;p21">
            <a:extLst>
              <a:ext uri="{FF2B5EF4-FFF2-40B4-BE49-F238E27FC236}">
                <a16:creationId xmlns:a16="http://schemas.microsoft.com/office/drawing/2014/main" id="{3AFC65CD-6CE6-45BE-B387-E65078BB9B5C}"/>
              </a:ext>
            </a:extLst>
          </p:cNvPr>
          <p:cNvSpPr txBox="1">
            <a:spLocks/>
          </p:cNvSpPr>
          <p:nvPr/>
        </p:nvSpPr>
        <p:spPr>
          <a:xfrm>
            <a:off x="468518" y="978597"/>
            <a:ext cx="297413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/>
              <a:t>Video showing the results of the software</a:t>
            </a:r>
          </a:p>
        </p:txBody>
      </p:sp>
      <p:pic>
        <p:nvPicPr>
          <p:cNvPr id="5" name="Results">
            <a:hlinkClick r:id="" action="ppaction://media"/>
            <a:extLst>
              <a:ext uri="{FF2B5EF4-FFF2-40B4-BE49-F238E27FC236}">
                <a16:creationId xmlns:a16="http://schemas.microsoft.com/office/drawing/2014/main" id="{0E57E589-4262-445C-9855-428BB63849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190" y="1389666"/>
            <a:ext cx="5748619" cy="331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829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45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4296336" y="2082725"/>
            <a:ext cx="484766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400" dirty="0"/>
              <a:t>TEAM’S CONTRIBUTION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807002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2"/>
          <p:cNvSpPr/>
          <p:nvPr/>
        </p:nvSpPr>
        <p:spPr>
          <a:xfrm>
            <a:off x="3898294" y="1807362"/>
            <a:ext cx="1180302" cy="1179155"/>
          </a:xfrm>
          <a:custGeom>
            <a:avLst/>
            <a:gdLst/>
            <a:ahLst/>
            <a:cxnLst/>
            <a:rect l="l" t="t" r="r" b="b"/>
            <a:pathLst>
              <a:path w="26743" h="26717" extrusionOk="0">
                <a:moveTo>
                  <a:pt x="13384" y="0"/>
                </a:moveTo>
                <a:cubicBezTo>
                  <a:pt x="5965" y="0"/>
                  <a:pt x="0" y="5940"/>
                  <a:pt x="0" y="13359"/>
                </a:cubicBezTo>
                <a:cubicBezTo>
                  <a:pt x="0" y="20677"/>
                  <a:pt x="5965" y="26717"/>
                  <a:pt x="13384" y="26717"/>
                </a:cubicBezTo>
                <a:cubicBezTo>
                  <a:pt x="20803" y="26717"/>
                  <a:pt x="26742" y="20677"/>
                  <a:pt x="26742" y="13359"/>
                </a:cubicBezTo>
                <a:cubicBezTo>
                  <a:pt x="26742" y="5940"/>
                  <a:pt x="20803" y="0"/>
                  <a:pt x="133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55;p22">
            <a:extLst>
              <a:ext uri="{FF2B5EF4-FFF2-40B4-BE49-F238E27FC236}">
                <a16:creationId xmlns:a16="http://schemas.microsoft.com/office/drawing/2014/main" id="{F924F8EE-F1AF-4EB8-BBB6-515DECDBE766}"/>
              </a:ext>
            </a:extLst>
          </p:cNvPr>
          <p:cNvSpPr/>
          <p:nvPr/>
        </p:nvSpPr>
        <p:spPr>
          <a:xfrm>
            <a:off x="4032150" y="1929542"/>
            <a:ext cx="912579" cy="918140"/>
          </a:xfrm>
          <a:custGeom>
            <a:avLst/>
            <a:gdLst/>
            <a:ahLst/>
            <a:cxnLst/>
            <a:rect l="l" t="t" r="r" b="b"/>
            <a:pathLst>
              <a:path w="20677" h="20803" extrusionOk="0">
                <a:moveTo>
                  <a:pt x="10351" y="0"/>
                </a:moveTo>
                <a:cubicBezTo>
                  <a:pt x="4612" y="0"/>
                  <a:pt x="0" y="4712"/>
                  <a:pt x="0" y="10452"/>
                </a:cubicBezTo>
                <a:cubicBezTo>
                  <a:pt x="0" y="16191"/>
                  <a:pt x="4612" y="20802"/>
                  <a:pt x="10351" y="20802"/>
                </a:cubicBezTo>
                <a:cubicBezTo>
                  <a:pt x="16090" y="20802"/>
                  <a:pt x="20677" y="16191"/>
                  <a:pt x="20677" y="10452"/>
                </a:cubicBezTo>
                <a:cubicBezTo>
                  <a:pt x="20677" y="4712"/>
                  <a:pt x="16090" y="0"/>
                  <a:pt x="10351" y="0"/>
                </a:cubicBezTo>
                <a:close/>
              </a:path>
            </a:pathLst>
          </a:custGeom>
          <a:solidFill>
            <a:srgbClr val="1DCDC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Bahnschrift SemiLight SemiConde" panose="020B0502040204020203" pitchFamily="34" charset="0"/>
              </a:rPr>
              <a:t>03</a:t>
            </a:r>
            <a:endParaRPr sz="3200" dirty="0">
              <a:solidFill>
                <a:srgbClr val="FFFFFF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650" name="Google Shape;650;p22"/>
          <p:cNvSpPr/>
          <p:nvPr/>
        </p:nvSpPr>
        <p:spPr>
          <a:xfrm>
            <a:off x="2372946" y="1807362"/>
            <a:ext cx="1180302" cy="1179155"/>
          </a:xfrm>
          <a:custGeom>
            <a:avLst/>
            <a:gdLst/>
            <a:ahLst/>
            <a:cxnLst/>
            <a:rect l="l" t="t" r="r" b="b"/>
            <a:pathLst>
              <a:path w="26743" h="26717" extrusionOk="0">
                <a:moveTo>
                  <a:pt x="13384" y="0"/>
                </a:moveTo>
                <a:cubicBezTo>
                  <a:pt x="5966" y="0"/>
                  <a:pt x="1" y="5940"/>
                  <a:pt x="1" y="13359"/>
                </a:cubicBezTo>
                <a:cubicBezTo>
                  <a:pt x="1" y="20677"/>
                  <a:pt x="5966" y="26717"/>
                  <a:pt x="13384" y="26717"/>
                </a:cubicBezTo>
                <a:cubicBezTo>
                  <a:pt x="20778" y="26717"/>
                  <a:pt x="26743" y="20677"/>
                  <a:pt x="26743" y="13359"/>
                </a:cubicBezTo>
                <a:cubicBezTo>
                  <a:pt x="26743" y="5940"/>
                  <a:pt x="20778" y="0"/>
                  <a:pt x="133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55;p22">
            <a:extLst>
              <a:ext uri="{FF2B5EF4-FFF2-40B4-BE49-F238E27FC236}">
                <a16:creationId xmlns:a16="http://schemas.microsoft.com/office/drawing/2014/main" id="{22A9954A-B378-419A-B74C-65961793B581}"/>
              </a:ext>
            </a:extLst>
          </p:cNvPr>
          <p:cNvSpPr/>
          <p:nvPr/>
        </p:nvSpPr>
        <p:spPr>
          <a:xfrm>
            <a:off x="2506804" y="1929542"/>
            <a:ext cx="912579" cy="918140"/>
          </a:xfrm>
          <a:custGeom>
            <a:avLst/>
            <a:gdLst/>
            <a:ahLst/>
            <a:cxnLst/>
            <a:rect l="l" t="t" r="r" b="b"/>
            <a:pathLst>
              <a:path w="20677" h="20803" extrusionOk="0">
                <a:moveTo>
                  <a:pt x="10351" y="0"/>
                </a:moveTo>
                <a:cubicBezTo>
                  <a:pt x="4612" y="0"/>
                  <a:pt x="0" y="4712"/>
                  <a:pt x="0" y="10452"/>
                </a:cubicBezTo>
                <a:cubicBezTo>
                  <a:pt x="0" y="16191"/>
                  <a:pt x="4612" y="20802"/>
                  <a:pt x="10351" y="20802"/>
                </a:cubicBezTo>
                <a:cubicBezTo>
                  <a:pt x="16090" y="20802"/>
                  <a:pt x="20677" y="16191"/>
                  <a:pt x="20677" y="10452"/>
                </a:cubicBezTo>
                <a:cubicBezTo>
                  <a:pt x="20677" y="4712"/>
                  <a:pt x="16090" y="0"/>
                  <a:pt x="10351" y="0"/>
                </a:cubicBezTo>
                <a:close/>
              </a:path>
            </a:pathLst>
          </a:custGeom>
          <a:solidFill>
            <a:srgbClr val="F5340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Bahnschrift SemiLight SemiConde" panose="020B0502040204020203" pitchFamily="34" charset="0"/>
              </a:rPr>
              <a:t>02</a:t>
            </a:r>
            <a:endParaRPr sz="3200" dirty="0">
              <a:solidFill>
                <a:srgbClr val="FFFFFF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649" name="Google Shape;649;p22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Team’s Contribution</a:t>
            </a:r>
            <a:endParaRPr dirty="0"/>
          </a:p>
        </p:txBody>
      </p:sp>
      <p:sp>
        <p:nvSpPr>
          <p:cNvPr id="653" name="Google Shape;653;p22"/>
          <p:cNvSpPr/>
          <p:nvPr/>
        </p:nvSpPr>
        <p:spPr>
          <a:xfrm>
            <a:off x="5424744" y="1807362"/>
            <a:ext cx="1179199" cy="1179155"/>
          </a:xfrm>
          <a:custGeom>
            <a:avLst/>
            <a:gdLst/>
            <a:ahLst/>
            <a:cxnLst/>
            <a:rect l="l" t="t" r="r" b="b"/>
            <a:pathLst>
              <a:path w="26718" h="26717" extrusionOk="0">
                <a:moveTo>
                  <a:pt x="13359" y="0"/>
                </a:moveTo>
                <a:cubicBezTo>
                  <a:pt x="5940" y="0"/>
                  <a:pt x="0" y="5940"/>
                  <a:pt x="0" y="13359"/>
                </a:cubicBezTo>
                <a:cubicBezTo>
                  <a:pt x="0" y="20677"/>
                  <a:pt x="5940" y="26717"/>
                  <a:pt x="13359" y="26717"/>
                </a:cubicBezTo>
                <a:cubicBezTo>
                  <a:pt x="20777" y="26717"/>
                  <a:pt x="26717" y="20677"/>
                  <a:pt x="26717" y="13359"/>
                </a:cubicBezTo>
                <a:cubicBezTo>
                  <a:pt x="26717" y="5940"/>
                  <a:pt x="20777" y="0"/>
                  <a:pt x="13359" y="0"/>
                </a:cubicBez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2"/>
          <p:cNvSpPr/>
          <p:nvPr/>
        </p:nvSpPr>
        <p:spPr>
          <a:xfrm>
            <a:off x="6950047" y="1807362"/>
            <a:ext cx="1179199" cy="1179155"/>
          </a:xfrm>
          <a:custGeom>
            <a:avLst/>
            <a:gdLst/>
            <a:ahLst/>
            <a:cxnLst/>
            <a:rect l="l" t="t" r="r" b="b"/>
            <a:pathLst>
              <a:path w="26718" h="26717" extrusionOk="0">
                <a:moveTo>
                  <a:pt x="13359" y="0"/>
                </a:moveTo>
                <a:cubicBezTo>
                  <a:pt x="5941" y="0"/>
                  <a:pt x="1" y="5940"/>
                  <a:pt x="1" y="13359"/>
                </a:cubicBezTo>
                <a:cubicBezTo>
                  <a:pt x="1" y="20677"/>
                  <a:pt x="5941" y="26717"/>
                  <a:pt x="13359" y="26717"/>
                </a:cubicBezTo>
                <a:cubicBezTo>
                  <a:pt x="20778" y="26717"/>
                  <a:pt x="26718" y="20677"/>
                  <a:pt x="26718" y="13359"/>
                </a:cubicBezTo>
                <a:cubicBezTo>
                  <a:pt x="26718" y="5940"/>
                  <a:pt x="20778" y="0"/>
                  <a:pt x="1335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2"/>
          <p:cNvSpPr/>
          <p:nvPr/>
        </p:nvSpPr>
        <p:spPr>
          <a:xfrm>
            <a:off x="5558028" y="1935658"/>
            <a:ext cx="912579" cy="918140"/>
          </a:xfrm>
          <a:custGeom>
            <a:avLst/>
            <a:gdLst/>
            <a:ahLst/>
            <a:cxnLst/>
            <a:rect l="l" t="t" r="r" b="b"/>
            <a:pathLst>
              <a:path w="20677" h="20803" extrusionOk="0">
                <a:moveTo>
                  <a:pt x="10351" y="0"/>
                </a:moveTo>
                <a:cubicBezTo>
                  <a:pt x="4612" y="0"/>
                  <a:pt x="0" y="4712"/>
                  <a:pt x="0" y="10452"/>
                </a:cubicBezTo>
                <a:cubicBezTo>
                  <a:pt x="0" y="16191"/>
                  <a:pt x="4612" y="20802"/>
                  <a:pt x="10351" y="20802"/>
                </a:cubicBezTo>
                <a:cubicBezTo>
                  <a:pt x="16090" y="20802"/>
                  <a:pt x="20677" y="16191"/>
                  <a:pt x="20677" y="10452"/>
                </a:cubicBezTo>
                <a:cubicBezTo>
                  <a:pt x="20677" y="4712"/>
                  <a:pt x="16090" y="0"/>
                  <a:pt x="10351" y="0"/>
                </a:cubicBez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Bahnschrift SemiLight SemiConde" panose="020B0502040204020203" pitchFamily="34" charset="0"/>
              </a:rPr>
              <a:t>04</a:t>
            </a:r>
            <a:endParaRPr sz="3200" dirty="0">
              <a:solidFill>
                <a:srgbClr val="FFFFFF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657" name="Google Shape;657;p22"/>
          <p:cNvSpPr/>
          <p:nvPr/>
        </p:nvSpPr>
        <p:spPr>
          <a:xfrm>
            <a:off x="7082801" y="1935658"/>
            <a:ext cx="912579" cy="918140"/>
          </a:xfrm>
          <a:custGeom>
            <a:avLst/>
            <a:gdLst/>
            <a:ahLst/>
            <a:cxnLst/>
            <a:rect l="l" t="t" r="r" b="b"/>
            <a:pathLst>
              <a:path w="20677" h="20803" extrusionOk="0">
                <a:moveTo>
                  <a:pt x="10351" y="0"/>
                </a:moveTo>
                <a:cubicBezTo>
                  <a:pt x="4612" y="0"/>
                  <a:pt x="0" y="4712"/>
                  <a:pt x="0" y="10452"/>
                </a:cubicBezTo>
                <a:cubicBezTo>
                  <a:pt x="0" y="16191"/>
                  <a:pt x="4612" y="20802"/>
                  <a:pt x="10351" y="20802"/>
                </a:cubicBezTo>
                <a:cubicBezTo>
                  <a:pt x="16090" y="20802"/>
                  <a:pt x="20677" y="16191"/>
                  <a:pt x="20677" y="10452"/>
                </a:cubicBezTo>
                <a:cubicBezTo>
                  <a:pt x="20677" y="4712"/>
                  <a:pt x="16090" y="0"/>
                  <a:pt x="1035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Font typeface="Arial"/>
              <a:buNone/>
            </a:pPr>
            <a:r>
              <a:rPr lang="en-US" sz="3200" dirty="0">
                <a:solidFill>
                  <a:srgbClr val="FFFFFF"/>
                </a:solidFill>
                <a:latin typeface="Bahnschrift SemiLight SemiConde" panose="020B0502040204020203" pitchFamily="34" charset="0"/>
              </a:rPr>
              <a:t>05</a:t>
            </a:r>
            <a:endParaRPr sz="3200" dirty="0">
              <a:solidFill>
                <a:srgbClr val="FFFFFF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666" name="Google Shape;666;p22"/>
          <p:cNvSpPr txBox="1">
            <a:spLocks noGrp="1"/>
          </p:cNvSpPr>
          <p:nvPr>
            <p:ph type="subTitle" idx="4294967295"/>
          </p:nvPr>
        </p:nvSpPr>
        <p:spPr>
          <a:xfrm>
            <a:off x="3859790" y="3139386"/>
            <a:ext cx="1257300" cy="8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2"/>
                </a:solidFill>
              </a:rPr>
              <a:t>Musaad</a:t>
            </a:r>
            <a:br>
              <a:rPr lang="es" sz="1000" dirty="0"/>
            </a:br>
            <a:r>
              <a:rPr lang="en-US" sz="1000" dirty="0"/>
              <a:t>Coder, designer and tester</a:t>
            </a:r>
            <a:endParaRPr sz="1000" dirty="0"/>
          </a:p>
        </p:txBody>
      </p:sp>
      <p:sp>
        <p:nvSpPr>
          <p:cNvPr id="667" name="Google Shape;667;p22"/>
          <p:cNvSpPr txBox="1">
            <a:spLocks noGrp="1"/>
          </p:cNvSpPr>
          <p:nvPr>
            <p:ph type="subTitle" idx="4294967295"/>
          </p:nvPr>
        </p:nvSpPr>
        <p:spPr>
          <a:xfrm>
            <a:off x="2252993" y="3145468"/>
            <a:ext cx="1420200" cy="9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4"/>
                </a:solidFill>
              </a:rPr>
              <a:t>Abdulaziz</a:t>
            </a:r>
            <a:br>
              <a:rPr lang="es" sz="1000" dirty="0"/>
            </a:br>
            <a:r>
              <a:rPr lang="en-US" sz="1000" dirty="0"/>
              <a:t>Coder, implementer and tester</a:t>
            </a:r>
            <a:endParaRPr sz="1000" dirty="0"/>
          </a:p>
        </p:txBody>
      </p:sp>
      <p:sp>
        <p:nvSpPr>
          <p:cNvPr id="668" name="Google Shape;668;p22"/>
          <p:cNvSpPr txBox="1">
            <a:spLocks noGrp="1"/>
          </p:cNvSpPr>
          <p:nvPr>
            <p:ph type="subTitle" idx="4294967295"/>
          </p:nvPr>
        </p:nvSpPr>
        <p:spPr>
          <a:xfrm>
            <a:off x="5350867" y="3145468"/>
            <a:ext cx="13269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018790"/>
                </a:solidFill>
              </a:rPr>
              <a:t>Yasser</a:t>
            </a:r>
            <a:br>
              <a:rPr lang="es" sz="1000" dirty="0"/>
            </a:br>
            <a:r>
              <a:rPr lang="en-US" sz="1000" dirty="0"/>
              <a:t>Designer, coder and documenter.</a:t>
            </a:r>
            <a:endParaRPr sz="1000" dirty="0"/>
          </a:p>
        </p:txBody>
      </p:sp>
      <p:sp>
        <p:nvSpPr>
          <p:cNvPr id="669" name="Google Shape;669;p22"/>
          <p:cNvSpPr txBox="1">
            <a:spLocks noGrp="1"/>
          </p:cNvSpPr>
          <p:nvPr>
            <p:ph type="subTitle" idx="4294967295"/>
          </p:nvPr>
        </p:nvSpPr>
        <p:spPr>
          <a:xfrm>
            <a:off x="6818516" y="3145468"/>
            <a:ext cx="14202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5"/>
                </a:solidFill>
              </a:rPr>
              <a:t>Auodh</a:t>
            </a:r>
            <a:br>
              <a:rPr lang="es" sz="1000" dirty="0"/>
            </a:br>
            <a:r>
              <a:rPr lang="en-US" sz="1000" dirty="0"/>
              <a:t>Documenter and coder</a:t>
            </a:r>
            <a:endParaRPr sz="1000" dirty="0"/>
          </a:p>
        </p:txBody>
      </p:sp>
      <p:sp>
        <p:nvSpPr>
          <p:cNvPr id="23" name="Google Shape;650;p22">
            <a:extLst>
              <a:ext uri="{FF2B5EF4-FFF2-40B4-BE49-F238E27FC236}">
                <a16:creationId xmlns:a16="http://schemas.microsoft.com/office/drawing/2014/main" id="{C1A3882B-8710-44D0-944D-B55E859F1580}"/>
              </a:ext>
            </a:extLst>
          </p:cNvPr>
          <p:cNvSpPr/>
          <p:nvPr/>
        </p:nvSpPr>
        <p:spPr>
          <a:xfrm>
            <a:off x="844858" y="1807362"/>
            <a:ext cx="1180302" cy="1179155"/>
          </a:xfrm>
          <a:custGeom>
            <a:avLst/>
            <a:gdLst/>
            <a:ahLst/>
            <a:cxnLst/>
            <a:rect l="l" t="t" r="r" b="b"/>
            <a:pathLst>
              <a:path w="26743" h="26717" extrusionOk="0">
                <a:moveTo>
                  <a:pt x="13384" y="0"/>
                </a:moveTo>
                <a:cubicBezTo>
                  <a:pt x="5966" y="0"/>
                  <a:pt x="1" y="5940"/>
                  <a:pt x="1" y="13359"/>
                </a:cubicBezTo>
                <a:cubicBezTo>
                  <a:pt x="1" y="20677"/>
                  <a:pt x="5966" y="26717"/>
                  <a:pt x="13384" y="26717"/>
                </a:cubicBezTo>
                <a:cubicBezTo>
                  <a:pt x="20778" y="26717"/>
                  <a:pt x="26743" y="20677"/>
                  <a:pt x="26743" y="13359"/>
                </a:cubicBezTo>
                <a:cubicBezTo>
                  <a:pt x="26743" y="5940"/>
                  <a:pt x="20778" y="0"/>
                  <a:pt x="13384" y="0"/>
                </a:cubicBezTo>
                <a:close/>
              </a:path>
            </a:pathLst>
          </a:custGeom>
          <a:solidFill>
            <a:srgbClr val="FFA73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655;p22">
            <a:extLst>
              <a:ext uri="{FF2B5EF4-FFF2-40B4-BE49-F238E27FC236}">
                <a16:creationId xmlns:a16="http://schemas.microsoft.com/office/drawing/2014/main" id="{FA0D2B8D-632A-4646-B7BF-19E5F0A3062A}"/>
              </a:ext>
            </a:extLst>
          </p:cNvPr>
          <p:cNvSpPr/>
          <p:nvPr/>
        </p:nvSpPr>
        <p:spPr>
          <a:xfrm>
            <a:off x="978716" y="1935658"/>
            <a:ext cx="912579" cy="918140"/>
          </a:xfrm>
          <a:custGeom>
            <a:avLst/>
            <a:gdLst/>
            <a:ahLst/>
            <a:cxnLst/>
            <a:rect l="l" t="t" r="r" b="b"/>
            <a:pathLst>
              <a:path w="20677" h="20803" extrusionOk="0">
                <a:moveTo>
                  <a:pt x="10351" y="0"/>
                </a:moveTo>
                <a:cubicBezTo>
                  <a:pt x="4612" y="0"/>
                  <a:pt x="0" y="4712"/>
                  <a:pt x="0" y="10452"/>
                </a:cubicBezTo>
                <a:cubicBezTo>
                  <a:pt x="0" y="16191"/>
                  <a:pt x="4612" y="20802"/>
                  <a:pt x="10351" y="20802"/>
                </a:cubicBezTo>
                <a:cubicBezTo>
                  <a:pt x="16090" y="20802"/>
                  <a:pt x="20677" y="16191"/>
                  <a:pt x="20677" y="10452"/>
                </a:cubicBezTo>
                <a:cubicBezTo>
                  <a:pt x="20677" y="4712"/>
                  <a:pt x="16090" y="0"/>
                  <a:pt x="10351" y="0"/>
                </a:cubicBezTo>
                <a:close/>
              </a:path>
            </a:pathLst>
          </a:custGeom>
          <a:solidFill>
            <a:srgbClr val="FFA73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Bahnschrift SemiLight SemiConde" panose="020B0502040204020203" pitchFamily="34" charset="0"/>
              </a:rPr>
              <a:t>01</a:t>
            </a:r>
            <a:endParaRPr sz="3200" dirty="0">
              <a:solidFill>
                <a:srgbClr val="FFFFFF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26" name="Google Shape;667;p22">
            <a:extLst>
              <a:ext uri="{FF2B5EF4-FFF2-40B4-BE49-F238E27FC236}">
                <a16:creationId xmlns:a16="http://schemas.microsoft.com/office/drawing/2014/main" id="{738EC314-9BDD-4F23-96BC-B2AE398799EE}"/>
              </a:ext>
            </a:extLst>
          </p:cNvPr>
          <p:cNvSpPr txBox="1">
            <a:spLocks/>
          </p:cNvSpPr>
          <p:nvPr/>
        </p:nvSpPr>
        <p:spPr>
          <a:xfrm>
            <a:off x="724905" y="3145468"/>
            <a:ext cx="1420200" cy="9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FFA73B"/>
                </a:solidFill>
              </a:rPr>
              <a:t>Sultan</a:t>
            </a:r>
            <a:br>
              <a:rPr lang="en-US" sz="1000" dirty="0"/>
            </a:br>
            <a:r>
              <a:rPr lang="en-US" sz="1000" dirty="0"/>
              <a:t>Coordinator of the group, documenter and designer</a:t>
            </a:r>
          </a:p>
        </p:txBody>
      </p:sp>
      <p:sp>
        <p:nvSpPr>
          <p:cNvPr id="27" name="Google Shape;641;p21">
            <a:extLst>
              <a:ext uri="{FF2B5EF4-FFF2-40B4-BE49-F238E27FC236}">
                <a16:creationId xmlns:a16="http://schemas.microsoft.com/office/drawing/2014/main" id="{7147F698-66C9-44EA-B117-F5F89D8687BD}"/>
              </a:ext>
            </a:extLst>
          </p:cNvPr>
          <p:cNvSpPr txBox="1">
            <a:spLocks/>
          </p:cNvSpPr>
          <p:nvPr/>
        </p:nvSpPr>
        <p:spPr>
          <a:xfrm>
            <a:off x="3480954" y="4323978"/>
            <a:ext cx="495309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/>
              <a:t>GitHub Repository: </a:t>
            </a:r>
            <a:r>
              <a:rPr lang="en-US" sz="16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https://github.com/iSultanz/AJCSS_Software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2628901" y="2082725"/>
            <a:ext cx="651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400" dirty="0"/>
              <a:t>FUTURE WORK AND CONCLUSION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14859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21"/>
          <p:cNvGrpSpPr/>
          <p:nvPr/>
        </p:nvGrpSpPr>
        <p:grpSpPr>
          <a:xfrm>
            <a:off x="3375638" y="1480538"/>
            <a:ext cx="2392731" cy="2380034"/>
            <a:chOff x="3375638" y="1381738"/>
            <a:chExt cx="2392731" cy="2380034"/>
          </a:xfrm>
        </p:grpSpPr>
        <p:grpSp>
          <p:nvGrpSpPr>
            <p:cNvPr id="601" name="Google Shape;601;p21"/>
            <p:cNvGrpSpPr/>
            <p:nvPr/>
          </p:nvGrpSpPr>
          <p:grpSpPr>
            <a:xfrm>
              <a:off x="3375638" y="1381738"/>
              <a:ext cx="1090308" cy="1083256"/>
              <a:chOff x="3375638" y="1381738"/>
              <a:chExt cx="1090308" cy="1083256"/>
            </a:xfrm>
          </p:grpSpPr>
          <p:sp>
            <p:nvSpPr>
              <p:cNvPr id="602" name="Google Shape;602;p21"/>
              <p:cNvSpPr/>
              <p:nvPr/>
            </p:nvSpPr>
            <p:spPr>
              <a:xfrm>
                <a:off x="3576449" y="1575495"/>
                <a:ext cx="347901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6166" extrusionOk="0">
                    <a:moveTo>
                      <a:pt x="0" y="0"/>
                    </a:moveTo>
                    <a:lnTo>
                      <a:pt x="1679" y="6166"/>
                    </a:lnTo>
                    <a:lnTo>
                      <a:pt x="6166" y="15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1"/>
              <p:cNvSpPr/>
              <p:nvPr/>
            </p:nvSpPr>
            <p:spPr>
              <a:xfrm>
                <a:off x="3375638" y="1381738"/>
                <a:ext cx="1090308" cy="1083256"/>
              </a:xfrm>
              <a:custGeom>
                <a:avLst/>
                <a:gdLst/>
                <a:ahLst/>
                <a:cxnLst/>
                <a:rect l="l" t="t" r="r" b="b"/>
                <a:pathLst>
                  <a:path w="19324" h="19199" extrusionOk="0">
                    <a:moveTo>
                      <a:pt x="19324" y="1"/>
                    </a:moveTo>
                    <a:cubicBezTo>
                      <a:pt x="8672" y="1"/>
                      <a:pt x="0" y="8672"/>
                      <a:pt x="0" y="19199"/>
                    </a:cubicBezTo>
                    <a:lnTo>
                      <a:pt x="19324" y="19199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1"/>
              <p:cNvSpPr/>
              <p:nvPr/>
            </p:nvSpPr>
            <p:spPr>
              <a:xfrm>
                <a:off x="3676826" y="1646194"/>
                <a:ext cx="701445" cy="701445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12432" extrusionOk="0">
                    <a:moveTo>
                      <a:pt x="6266" y="0"/>
                    </a:moveTo>
                    <a:cubicBezTo>
                      <a:pt x="2808" y="0"/>
                      <a:pt x="1" y="2732"/>
                      <a:pt x="1" y="6166"/>
                    </a:cubicBezTo>
                    <a:cubicBezTo>
                      <a:pt x="1" y="9624"/>
                      <a:pt x="2808" y="12431"/>
                      <a:pt x="6266" y="12431"/>
                    </a:cubicBezTo>
                    <a:cubicBezTo>
                      <a:pt x="9600" y="12431"/>
                      <a:pt x="12432" y="9624"/>
                      <a:pt x="12432" y="6166"/>
                    </a:cubicBezTo>
                    <a:cubicBezTo>
                      <a:pt x="12432" y="2732"/>
                      <a:pt x="9600" y="0"/>
                      <a:pt x="6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5" name="Google Shape;605;p21"/>
              <p:cNvSpPr/>
              <p:nvPr/>
            </p:nvSpPr>
            <p:spPr>
              <a:xfrm>
                <a:off x="3752424" y="1721549"/>
                <a:ext cx="548855" cy="545097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0878" extrusionOk="0">
                    <a:moveTo>
                      <a:pt x="5539" y="0"/>
                    </a:moveTo>
                    <a:cubicBezTo>
                      <a:pt x="2507" y="0"/>
                      <a:pt x="0" y="2406"/>
                      <a:pt x="0" y="5439"/>
                    </a:cubicBezTo>
                    <a:cubicBezTo>
                      <a:pt x="0" y="8471"/>
                      <a:pt x="2507" y="10877"/>
                      <a:pt x="5539" y="10877"/>
                    </a:cubicBezTo>
                    <a:cubicBezTo>
                      <a:pt x="8447" y="10877"/>
                      <a:pt x="10953" y="8471"/>
                      <a:pt x="10953" y="5439"/>
                    </a:cubicBezTo>
                    <a:cubicBezTo>
                      <a:pt x="10953" y="2406"/>
                      <a:pt x="8447" y="0"/>
                      <a:pt x="55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06" name="Google Shape;606;p21"/>
            <p:cNvGrpSpPr/>
            <p:nvPr/>
          </p:nvGrpSpPr>
          <p:grpSpPr>
            <a:xfrm>
              <a:off x="4683703" y="1381738"/>
              <a:ext cx="1084666" cy="1083256"/>
              <a:chOff x="4683703" y="1381738"/>
              <a:chExt cx="1084666" cy="1083256"/>
            </a:xfrm>
          </p:grpSpPr>
          <p:sp>
            <p:nvSpPr>
              <p:cNvPr id="607" name="Google Shape;607;p21"/>
              <p:cNvSpPr/>
              <p:nvPr/>
            </p:nvSpPr>
            <p:spPr>
              <a:xfrm>
                <a:off x="5232365" y="1558512"/>
                <a:ext cx="347958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6166" extrusionOk="0">
                    <a:moveTo>
                      <a:pt x="6166" y="0"/>
                    </a:moveTo>
                    <a:lnTo>
                      <a:pt x="1" y="1655"/>
                    </a:lnTo>
                    <a:lnTo>
                      <a:pt x="4487" y="6166"/>
                    </a:lnTo>
                    <a:lnTo>
                      <a:pt x="61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1"/>
              <p:cNvSpPr/>
              <p:nvPr/>
            </p:nvSpPr>
            <p:spPr>
              <a:xfrm>
                <a:off x="4683703" y="1381738"/>
                <a:ext cx="1084666" cy="1083256"/>
              </a:xfrm>
              <a:custGeom>
                <a:avLst/>
                <a:gdLst/>
                <a:ahLst/>
                <a:cxnLst/>
                <a:rect l="l" t="t" r="r" b="b"/>
                <a:pathLst>
                  <a:path w="19224" h="19199" extrusionOk="0">
                    <a:moveTo>
                      <a:pt x="0" y="1"/>
                    </a:moveTo>
                    <a:lnTo>
                      <a:pt x="0" y="19199"/>
                    </a:lnTo>
                    <a:lnTo>
                      <a:pt x="19224" y="19199"/>
                    </a:lnTo>
                    <a:cubicBezTo>
                      <a:pt x="19224" y="8672"/>
                      <a:pt x="10552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1"/>
              <p:cNvSpPr/>
              <p:nvPr/>
            </p:nvSpPr>
            <p:spPr>
              <a:xfrm>
                <a:off x="4754401" y="1646194"/>
                <a:ext cx="695802" cy="701445"/>
              </a:xfrm>
              <a:custGeom>
                <a:avLst/>
                <a:gdLst/>
                <a:ahLst/>
                <a:cxnLst/>
                <a:rect l="l" t="t" r="r" b="b"/>
                <a:pathLst>
                  <a:path w="12332" h="12432" extrusionOk="0">
                    <a:moveTo>
                      <a:pt x="6166" y="0"/>
                    </a:moveTo>
                    <a:cubicBezTo>
                      <a:pt x="2732" y="0"/>
                      <a:pt x="1" y="2732"/>
                      <a:pt x="1" y="6166"/>
                    </a:cubicBezTo>
                    <a:cubicBezTo>
                      <a:pt x="1" y="9624"/>
                      <a:pt x="2732" y="12431"/>
                      <a:pt x="6166" y="12431"/>
                    </a:cubicBezTo>
                    <a:cubicBezTo>
                      <a:pt x="9625" y="12431"/>
                      <a:pt x="12331" y="9624"/>
                      <a:pt x="12331" y="6166"/>
                    </a:cubicBezTo>
                    <a:cubicBezTo>
                      <a:pt x="12331" y="2732"/>
                      <a:pt x="9625" y="0"/>
                      <a:pt x="61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1"/>
              <p:cNvSpPr/>
              <p:nvPr/>
            </p:nvSpPr>
            <p:spPr>
              <a:xfrm>
                <a:off x="4829750" y="1721549"/>
                <a:ext cx="545097" cy="545097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0878" extrusionOk="0">
                    <a:moveTo>
                      <a:pt x="5439" y="0"/>
                    </a:moveTo>
                    <a:cubicBezTo>
                      <a:pt x="2406" y="0"/>
                      <a:pt x="0" y="2406"/>
                      <a:pt x="0" y="5439"/>
                    </a:cubicBezTo>
                    <a:cubicBezTo>
                      <a:pt x="0" y="8471"/>
                      <a:pt x="2406" y="10877"/>
                      <a:pt x="5439" y="10877"/>
                    </a:cubicBezTo>
                    <a:cubicBezTo>
                      <a:pt x="8472" y="10877"/>
                      <a:pt x="10878" y="8471"/>
                      <a:pt x="10878" y="5439"/>
                    </a:cubicBezTo>
                    <a:cubicBezTo>
                      <a:pt x="10878" y="2406"/>
                      <a:pt x="8472" y="0"/>
                      <a:pt x="54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11" name="Google Shape;611;p21"/>
            <p:cNvGrpSpPr/>
            <p:nvPr/>
          </p:nvGrpSpPr>
          <p:grpSpPr>
            <a:xfrm>
              <a:off x="3394032" y="2665764"/>
              <a:ext cx="1083256" cy="1090365"/>
              <a:chOff x="3394032" y="2665764"/>
              <a:chExt cx="1083256" cy="1090365"/>
            </a:xfrm>
          </p:grpSpPr>
          <p:sp>
            <p:nvSpPr>
              <p:cNvPr id="612" name="Google Shape;612;p21"/>
              <p:cNvSpPr/>
              <p:nvPr/>
            </p:nvSpPr>
            <p:spPr>
              <a:xfrm>
                <a:off x="3587733" y="3231408"/>
                <a:ext cx="347958" cy="347958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6167" extrusionOk="0">
                    <a:moveTo>
                      <a:pt x="1680" y="1"/>
                    </a:moveTo>
                    <a:lnTo>
                      <a:pt x="1" y="6166"/>
                    </a:lnTo>
                    <a:lnTo>
                      <a:pt x="6166" y="4487"/>
                    </a:lnTo>
                    <a:lnTo>
                      <a:pt x="16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1"/>
              <p:cNvSpPr/>
              <p:nvPr/>
            </p:nvSpPr>
            <p:spPr>
              <a:xfrm>
                <a:off x="3394032" y="2665764"/>
                <a:ext cx="1083256" cy="1090365"/>
              </a:xfrm>
              <a:custGeom>
                <a:avLst/>
                <a:gdLst/>
                <a:ahLst/>
                <a:cxnLst/>
                <a:rect l="l" t="t" r="r" b="b"/>
                <a:pathLst>
                  <a:path w="19199" h="19325" extrusionOk="0">
                    <a:moveTo>
                      <a:pt x="0" y="1"/>
                    </a:moveTo>
                    <a:cubicBezTo>
                      <a:pt x="0" y="10652"/>
                      <a:pt x="8672" y="19324"/>
                      <a:pt x="19198" y="19324"/>
                    </a:cubicBezTo>
                    <a:lnTo>
                      <a:pt x="1919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1"/>
              <p:cNvSpPr/>
              <p:nvPr/>
            </p:nvSpPr>
            <p:spPr>
              <a:xfrm>
                <a:off x="3676826" y="2766197"/>
                <a:ext cx="701445" cy="695746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12331" extrusionOk="0">
                    <a:moveTo>
                      <a:pt x="6266" y="0"/>
                    </a:moveTo>
                    <a:cubicBezTo>
                      <a:pt x="2808" y="0"/>
                      <a:pt x="1" y="2707"/>
                      <a:pt x="1" y="6166"/>
                    </a:cubicBezTo>
                    <a:cubicBezTo>
                      <a:pt x="1" y="9599"/>
                      <a:pt x="2808" y="12331"/>
                      <a:pt x="6266" y="12331"/>
                    </a:cubicBezTo>
                    <a:cubicBezTo>
                      <a:pt x="9600" y="12331"/>
                      <a:pt x="12432" y="9599"/>
                      <a:pt x="12432" y="6166"/>
                    </a:cubicBezTo>
                    <a:cubicBezTo>
                      <a:pt x="12432" y="2707"/>
                      <a:pt x="9600" y="0"/>
                      <a:pt x="6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1"/>
              <p:cNvSpPr/>
              <p:nvPr/>
            </p:nvSpPr>
            <p:spPr>
              <a:xfrm>
                <a:off x="3752413" y="2841425"/>
                <a:ext cx="548855" cy="543894"/>
              </a:xfrm>
              <a:custGeom>
                <a:avLst/>
                <a:gdLst/>
                <a:ahLst/>
                <a:cxnLst/>
                <a:rect l="l" t="t" r="r" b="b"/>
                <a:pathLst>
                  <a:path w="10953" h="10854" extrusionOk="0">
                    <a:moveTo>
                      <a:pt x="5539" y="1"/>
                    </a:moveTo>
                    <a:cubicBezTo>
                      <a:pt x="2507" y="1"/>
                      <a:pt x="0" y="2407"/>
                      <a:pt x="0" y="5440"/>
                    </a:cubicBezTo>
                    <a:cubicBezTo>
                      <a:pt x="0" y="8472"/>
                      <a:pt x="2507" y="10853"/>
                      <a:pt x="5539" y="10853"/>
                    </a:cubicBezTo>
                    <a:cubicBezTo>
                      <a:pt x="8447" y="10853"/>
                      <a:pt x="10953" y="8472"/>
                      <a:pt x="10953" y="5440"/>
                    </a:cubicBezTo>
                    <a:cubicBezTo>
                      <a:pt x="10953" y="2407"/>
                      <a:pt x="8447" y="1"/>
                      <a:pt x="55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" name="Google Shape;616;p21"/>
            <p:cNvGrpSpPr/>
            <p:nvPr/>
          </p:nvGrpSpPr>
          <p:grpSpPr>
            <a:xfrm>
              <a:off x="4672362" y="2677105"/>
              <a:ext cx="1084723" cy="1084666"/>
              <a:chOff x="4672362" y="2677105"/>
              <a:chExt cx="1084723" cy="1084666"/>
            </a:xfrm>
          </p:grpSpPr>
          <p:sp>
            <p:nvSpPr>
              <p:cNvPr id="617" name="Google Shape;617;p21"/>
              <p:cNvSpPr/>
              <p:nvPr/>
            </p:nvSpPr>
            <p:spPr>
              <a:xfrm>
                <a:off x="5243706" y="3220123"/>
                <a:ext cx="347901" cy="347901"/>
              </a:xfrm>
              <a:custGeom>
                <a:avLst/>
                <a:gdLst/>
                <a:ahLst/>
                <a:cxnLst/>
                <a:rect l="l" t="t" r="r" b="b"/>
                <a:pathLst>
                  <a:path w="6166" h="6166" extrusionOk="0">
                    <a:moveTo>
                      <a:pt x="4486" y="0"/>
                    </a:moveTo>
                    <a:lnTo>
                      <a:pt x="0" y="4486"/>
                    </a:lnTo>
                    <a:lnTo>
                      <a:pt x="6166" y="6166"/>
                    </a:lnTo>
                    <a:lnTo>
                      <a:pt x="6166" y="6166"/>
                    </a:lnTo>
                    <a:lnTo>
                      <a:pt x="44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1"/>
              <p:cNvSpPr/>
              <p:nvPr/>
            </p:nvSpPr>
            <p:spPr>
              <a:xfrm>
                <a:off x="4672362" y="2677105"/>
                <a:ext cx="1084723" cy="1084666"/>
              </a:xfrm>
              <a:custGeom>
                <a:avLst/>
                <a:gdLst/>
                <a:ahLst/>
                <a:cxnLst/>
                <a:rect l="l" t="t" r="r" b="b"/>
                <a:pathLst>
                  <a:path w="19225" h="19224" extrusionOk="0">
                    <a:moveTo>
                      <a:pt x="1" y="0"/>
                    </a:moveTo>
                    <a:lnTo>
                      <a:pt x="1" y="19223"/>
                    </a:lnTo>
                    <a:cubicBezTo>
                      <a:pt x="10653" y="19223"/>
                      <a:pt x="19224" y="10652"/>
                      <a:pt x="19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1"/>
              <p:cNvSpPr/>
              <p:nvPr/>
            </p:nvSpPr>
            <p:spPr>
              <a:xfrm>
                <a:off x="4754401" y="2766197"/>
                <a:ext cx="695802" cy="695746"/>
              </a:xfrm>
              <a:custGeom>
                <a:avLst/>
                <a:gdLst/>
                <a:ahLst/>
                <a:cxnLst/>
                <a:rect l="l" t="t" r="r" b="b"/>
                <a:pathLst>
                  <a:path w="12332" h="12331" extrusionOk="0">
                    <a:moveTo>
                      <a:pt x="6166" y="0"/>
                    </a:moveTo>
                    <a:cubicBezTo>
                      <a:pt x="2732" y="0"/>
                      <a:pt x="1" y="2707"/>
                      <a:pt x="1" y="6166"/>
                    </a:cubicBezTo>
                    <a:cubicBezTo>
                      <a:pt x="1" y="9599"/>
                      <a:pt x="2732" y="12331"/>
                      <a:pt x="6166" y="12331"/>
                    </a:cubicBezTo>
                    <a:cubicBezTo>
                      <a:pt x="9625" y="12331"/>
                      <a:pt x="12331" y="9599"/>
                      <a:pt x="12331" y="6166"/>
                    </a:cubicBezTo>
                    <a:cubicBezTo>
                      <a:pt x="12331" y="2707"/>
                      <a:pt x="9625" y="0"/>
                      <a:pt x="61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1"/>
              <p:cNvSpPr/>
              <p:nvPr/>
            </p:nvSpPr>
            <p:spPr>
              <a:xfrm>
                <a:off x="4827875" y="2839542"/>
                <a:ext cx="548849" cy="547666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0854" extrusionOk="0">
                    <a:moveTo>
                      <a:pt x="5439" y="1"/>
                    </a:moveTo>
                    <a:cubicBezTo>
                      <a:pt x="2406" y="1"/>
                      <a:pt x="0" y="2407"/>
                      <a:pt x="0" y="5440"/>
                    </a:cubicBezTo>
                    <a:cubicBezTo>
                      <a:pt x="0" y="8472"/>
                      <a:pt x="2406" y="10853"/>
                      <a:pt x="5439" y="10853"/>
                    </a:cubicBezTo>
                    <a:cubicBezTo>
                      <a:pt x="8472" y="10853"/>
                      <a:pt x="10878" y="8472"/>
                      <a:pt x="10878" y="5440"/>
                    </a:cubicBezTo>
                    <a:cubicBezTo>
                      <a:pt x="10878" y="2407"/>
                      <a:pt x="8472" y="1"/>
                      <a:pt x="5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621" name="Google Shape;621;p2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work</a:t>
            </a:r>
            <a:endParaRPr dirty="0"/>
          </a:p>
        </p:txBody>
      </p:sp>
      <p:sp>
        <p:nvSpPr>
          <p:cNvPr id="641" name="Google Shape;641;p21"/>
          <p:cNvSpPr txBox="1">
            <a:spLocks noGrp="1"/>
          </p:cNvSpPr>
          <p:nvPr>
            <p:ph type="subTitle" idx="4294967295"/>
          </p:nvPr>
        </p:nvSpPr>
        <p:spPr>
          <a:xfrm>
            <a:off x="2171700" y="3661750"/>
            <a:ext cx="1367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4"/>
                </a:solidFill>
              </a:rPr>
              <a:t>Online</a:t>
            </a:r>
            <a:br>
              <a:rPr lang="es" sz="1000" dirty="0"/>
            </a:br>
            <a:r>
              <a:rPr lang="en-US" sz="1000" dirty="0"/>
              <a:t>To keep the software up to date</a:t>
            </a:r>
            <a:endParaRPr sz="1000" dirty="0"/>
          </a:p>
        </p:txBody>
      </p:sp>
      <p:sp>
        <p:nvSpPr>
          <p:cNvPr id="642" name="Google Shape;642;p21"/>
          <p:cNvSpPr txBox="1">
            <a:spLocks noGrp="1"/>
          </p:cNvSpPr>
          <p:nvPr>
            <p:ph type="subTitle" idx="4294967295"/>
          </p:nvPr>
        </p:nvSpPr>
        <p:spPr>
          <a:xfrm>
            <a:off x="1665100" y="1079450"/>
            <a:ext cx="187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5"/>
                </a:solidFill>
              </a:rPr>
              <a:t>Database implementation</a:t>
            </a:r>
            <a:br>
              <a:rPr lang="es" sz="1000" dirty="0"/>
            </a:br>
            <a:r>
              <a:rPr lang="en-US" sz="1000" dirty="0"/>
              <a:t>Implement and connect the software with database</a:t>
            </a:r>
            <a:endParaRPr sz="1000" dirty="0"/>
          </a:p>
        </p:txBody>
      </p:sp>
      <p:sp>
        <p:nvSpPr>
          <p:cNvPr id="643" name="Google Shape;643;p21"/>
          <p:cNvSpPr txBox="1">
            <a:spLocks noGrp="1"/>
          </p:cNvSpPr>
          <p:nvPr>
            <p:ph type="subTitle" idx="4294967295"/>
          </p:nvPr>
        </p:nvSpPr>
        <p:spPr>
          <a:xfrm>
            <a:off x="5658225" y="1079450"/>
            <a:ext cx="2236800" cy="5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2"/>
                </a:solidFill>
              </a:rPr>
              <a:t>Network implementation</a:t>
            </a:r>
            <a:br>
              <a:rPr lang="es" sz="1000" dirty="0"/>
            </a:br>
            <a:r>
              <a:rPr lang="en-US" sz="1000" dirty="0"/>
              <a:t>Implement the software with a network of devices</a:t>
            </a:r>
            <a:endParaRPr sz="1000" dirty="0"/>
          </a:p>
        </p:txBody>
      </p:sp>
      <p:sp>
        <p:nvSpPr>
          <p:cNvPr id="644" name="Google Shape;644;p21"/>
          <p:cNvSpPr txBox="1">
            <a:spLocks noGrp="1"/>
          </p:cNvSpPr>
          <p:nvPr>
            <p:ph type="subTitle" idx="4294967295"/>
          </p:nvPr>
        </p:nvSpPr>
        <p:spPr>
          <a:xfrm>
            <a:off x="5658225" y="3661750"/>
            <a:ext cx="2174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lt2"/>
                </a:solidFill>
              </a:rPr>
              <a:t>Design</a:t>
            </a:r>
            <a:br>
              <a:rPr lang="es" sz="1000" dirty="0"/>
            </a:br>
            <a:r>
              <a:rPr lang="en-US" sz="1000" dirty="0"/>
              <a:t>Enhance the user interface design to be more sleek</a:t>
            </a:r>
            <a:endParaRPr sz="100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50F9F65-ABFC-49A5-9CD7-CA10B69D0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87986" y="1858135"/>
            <a:ext cx="428624" cy="42862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9AD19F5A-8907-42CE-8D48-DE5BD1BF6D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47598" y="1924206"/>
            <a:ext cx="337378" cy="33737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9BCC50E-1582-4F64-923B-995CB9139E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38272" y="3030640"/>
            <a:ext cx="373689" cy="373689"/>
          </a:xfrm>
          <a:prstGeom prst="rect">
            <a:avLst/>
          </a:prstGeom>
        </p:spPr>
      </p:pic>
      <p:grpSp>
        <p:nvGrpSpPr>
          <p:cNvPr id="72" name="Google Shape;7865;p38">
            <a:extLst>
              <a:ext uri="{FF2B5EF4-FFF2-40B4-BE49-F238E27FC236}">
                <a16:creationId xmlns:a16="http://schemas.microsoft.com/office/drawing/2014/main" id="{6D6EE7EA-83EB-44C9-8920-2C75EE28019B}"/>
              </a:ext>
            </a:extLst>
          </p:cNvPr>
          <p:cNvGrpSpPr/>
          <p:nvPr/>
        </p:nvGrpSpPr>
        <p:grpSpPr>
          <a:xfrm>
            <a:off x="4931508" y="3042078"/>
            <a:ext cx="341579" cy="341579"/>
            <a:chOff x="-13512225" y="3211525"/>
            <a:chExt cx="353675" cy="353675"/>
          </a:xfrm>
          <a:solidFill>
            <a:srgbClr val="FFFFFF"/>
          </a:solidFill>
        </p:grpSpPr>
        <p:sp>
          <p:nvSpPr>
            <p:cNvPr id="73" name="Google Shape;7866;p38">
              <a:extLst>
                <a:ext uri="{FF2B5EF4-FFF2-40B4-BE49-F238E27FC236}">
                  <a16:creationId xmlns:a16="http://schemas.microsoft.com/office/drawing/2014/main" id="{5010EC31-958F-4EE3-94C2-D8C9E970FC94}"/>
                </a:ext>
              </a:extLst>
            </p:cNvPr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867;p38">
              <a:extLst>
                <a:ext uri="{FF2B5EF4-FFF2-40B4-BE49-F238E27FC236}">
                  <a16:creationId xmlns:a16="http://schemas.microsoft.com/office/drawing/2014/main" id="{5CB621E3-2B73-4124-A797-BD07B63E3EBF}"/>
                </a:ext>
              </a:extLst>
            </p:cNvPr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868;p38">
              <a:extLst>
                <a:ext uri="{FF2B5EF4-FFF2-40B4-BE49-F238E27FC236}">
                  <a16:creationId xmlns:a16="http://schemas.microsoft.com/office/drawing/2014/main" id="{4CD6D555-93CC-47C5-B50E-9467C70BA540}"/>
                </a:ext>
              </a:extLst>
            </p:cNvPr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869;p38">
              <a:extLst>
                <a:ext uri="{FF2B5EF4-FFF2-40B4-BE49-F238E27FC236}">
                  <a16:creationId xmlns:a16="http://schemas.microsoft.com/office/drawing/2014/main" id="{95057C18-50CB-4875-8569-B7A77ED5648D}"/>
                </a:ext>
              </a:extLst>
            </p:cNvPr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870;p38">
              <a:extLst>
                <a:ext uri="{FF2B5EF4-FFF2-40B4-BE49-F238E27FC236}">
                  <a16:creationId xmlns:a16="http://schemas.microsoft.com/office/drawing/2014/main" id="{6F690615-E223-48DF-8D00-C9C6E586ED55}"/>
                </a:ext>
              </a:extLst>
            </p:cNvPr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4948129" y="208272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3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41" name="Google Shape;361;p13">
            <a:extLst>
              <a:ext uri="{FF2B5EF4-FFF2-40B4-BE49-F238E27FC236}">
                <a16:creationId xmlns:a16="http://schemas.microsoft.com/office/drawing/2014/main" id="{D106A4B3-1C6F-4EFC-B83A-5B80B5CC0BB1}"/>
              </a:ext>
            </a:extLst>
          </p:cNvPr>
          <p:cNvSpPr txBox="1">
            <a:spLocks/>
          </p:cNvSpPr>
          <p:nvPr/>
        </p:nvSpPr>
        <p:spPr>
          <a:xfrm>
            <a:off x="770700" y="1788000"/>
            <a:ext cx="7277365" cy="15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434343"/>
                </a:solidFill>
                <a:latin typeface="Arvo"/>
                <a:sym typeface="Arvo"/>
              </a:rPr>
              <a:t>In this presentation we gave an explanation of the system, goals to be achieved, how the system works, demonstrated the results and future work to be done.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24"/>
          <p:cNvSpPr txBox="1">
            <a:spLocks noGrp="1"/>
          </p:cNvSpPr>
          <p:nvPr>
            <p:ph type="ctrTitle"/>
          </p:nvPr>
        </p:nvSpPr>
        <p:spPr>
          <a:xfrm>
            <a:off x="1795500" y="1545450"/>
            <a:ext cx="555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THANKS!</a:t>
            </a:r>
            <a:br>
              <a:rPr lang="es" dirty="0"/>
            </a:br>
            <a:r>
              <a:rPr lang="en-US" dirty="0"/>
              <a:t>ANY </a:t>
            </a:r>
            <a:r>
              <a:rPr lang="es" dirty="0"/>
              <a:t>QUESTION</a:t>
            </a:r>
            <a:r>
              <a:rPr lang="en-US" dirty="0"/>
              <a:t>S</a:t>
            </a:r>
            <a:r>
              <a:rPr lang="es" dirty="0"/>
              <a:t>?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21A41-98C1-4D61-AEC3-D776F1519C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Project</a:t>
            </a:r>
          </a:p>
        </p:txBody>
      </p:sp>
      <p:sp>
        <p:nvSpPr>
          <p:cNvPr id="3" name="Google Shape;361;p13">
            <a:extLst>
              <a:ext uri="{FF2B5EF4-FFF2-40B4-BE49-F238E27FC236}">
                <a16:creationId xmlns:a16="http://schemas.microsoft.com/office/drawing/2014/main" id="{E7471E15-4180-401E-8A45-9CD2AC27A321}"/>
              </a:ext>
            </a:extLst>
          </p:cNvPr>
          <p:cNvSpPr txBox="1">
            <a:spLocks/>
          </p:cNvSpPr>
          <p:nvPr/>
        </p:nvSpPr>
        <p:spPr>
          <a:xfrm>
            <a:off x="851388" y="1900766"/>
            <a:ext cx="7277365" cy="15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dirty="0">
              <a:solidFill>
                <a:srgbClr val="434343"/>
              </a:solidFill>
              <a:latin typeface="Arvo"/>
              <a:sym typeface="Arvo"/>
            </a:endParaRPr>
          </a:p>
          <a:p>
            <a:r>
              <a:rPr lang="en-US" dirty="0">
                <a:solidFill>
                  <a:srgbClr val="434343"/>
                </a:solidFill>
                <a:latin typeface="Arvo"/>
                <a:sym typeface="Arvo"/>
              </a:rPr>
              <a:t>The project aims to simplify the process of recruiting applicants and job seekers, as well save time and cost for hiring department.</a:t>
            </a:r>
          </a:p>
        </p:txBody>
      </p:sp>
    </p:spTree>
    <p:extLst>
      <p:ext uri="{BB962C8B-B14F-4D97-AF65-F5344CB8AC3E}">
        <p14:creationId xmlns:p14="http://schemas.microsoft.com/office/powerpoint/2010/main" val="3182091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 example</a:t>
            </a:r>
            <a:endParaRPr dirty="0"/>
          </a:p>
        </p:txBody>
      </p:sp>
      <p:grpSp>
        <p:nvGrpSpPr>
          <p:cNvPr id="37" name="Google Shape;415;p16">
            <a:extLst>
              <a:ext uri="{FF2B5EF4-FFF2-40B4-BE49-F238E27FC236}">
                <a16:creationId xmlns:a16="http://schemas.microsoft.com/office/drawing/2014/main" id="{8226BEC9-E897-4D2B-B84C-7517B6BFBC0D}"/>
              </a:ext>
            </a:extLst>
          </p:cNvPr>
          <p:cNvGrpSpPr/>
          <p:nvPr/>
        </p:nvGrpSpPr>
        <p:grpSpPr>
          <a:xfrm>
            <a:off x="1750054" y="1891498"/>
            <a:ext cx="5608992" cy="1328284"/>
            <a:chOff x="2218050" y="2014360"/>
            <a:chExt cx="4707900" cy="1114800"/>
          </a:xfrm>
        </p:grpSpPr>
        <p:cxnSp>
          <p:nvCxnSpPr>
            <p:cNvPr id="38" name="Google Shape;416;p16">
              <a:extLst>
                <a:ext uri="{FF2B5EF4-FFF2-40B4-BE49-F238E27FC236}">
                  <a16:creationId xmlns:a16="http://schemas.microsoft.com/office/drawing/2014/main" id="{75B041C4-45B0-4E6E-87B5-BDD26830B73A}"/>
                </a:ext>
              </a:extLst>
            </p:cNvPr>
            <p:cNvCxnSpPr>
              <a:stCxn id="55" idx="3"/>
              <a:endCxn id="58" idx="1"/>
            </p:cNvCxnSpPr>
            <p:nvPr/>
          </p:nvCxnSpPr>
          <p:spPr>
            <a:xfrm rot="10800000" flipH="1">
              <a:off x="2854043" y="2575645"/>
              <a:ext cx="3436500" cy="93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grpSp>
          <p:nvGrpSpPr>
            <p:cNvPr id="39" name="Google Shape;419;p16">
              <a:extLst>
                <a:ext uri="{FF2B5EF4-FFF2-40B4-BE49-F238E27FC236}">
                  <a16:creationId xmlns:a16="http://schemas.microsoft.com/office/drawing/2014/main" id="{F9DE6246-CDC8-458B-9D45-A7A24A1ED3A2}"/>
                </a:ext>
              </a:extLst>
            </p:cNvPr>
            <p:cNvGrpSpPr/>
            <p:nvPr/>
          </p:nvGrpSpPr>
          <p:grpSpPr>
            <a:xfrm>
              <a:off x="2218050" y="2014360"/>
              <a:ext cx="665100" cy="905929"/>
              <a:chOff x="2218050" y="2014360"/>
              <a:chExt cx="665100" cy="905929"/>
            </a:xfrm>
          </p:grpSpPr>
          <p:cxnSp>
            <p:nvCxnSpPr>
              <p:cNvPr id="52" name="Google Shape;420;p16">
                <a:extLst>
                  <a:ext uri="{FF2B5EF4-FFF2-40B4-BE49-F238E27FC236}">
                    <a16:creationId xmlns:a16="http://schemas.microsoft.com/office/drawing/2014/main" id="{B1866688-6505-49A0-9429-05E0BC2DA766}"/>
                  </a:ext>
                </a:extLst>
              </p:cNvPr>
              <p:cNvCxnSpPr>
                <a:stCxn id="54" idx="0"/>
              </p:cNvCxnSpPr>
              <p:nvPr/>
            </p:nvCxnSpPr>
            <p:spPr>
              <a:xfrm rot="10800000">
                <a:off x="2550669" y="2014360"/>
                <a:ext cx="0" cy="325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53" name="Google Shape;422;p16">
                <a:extLst>
                  <a:ext uri="{FF2B5EF4-FFF2-40B4-BE49-F238E27FC236}">
                    <a16:creationId xmlns:a16="http://schemas.microsoft.com/office/drawing/2014/main" id="{06775FEC-FF7D-4413-AF49-48803D10AB1E}"/>
                  </a:ext>
                </a:extLst>
              </p:cNvPr>
              <p:cNvSpPr/>
              <p:nvPr/>
            </p:nvSpPr>
            <p:spPr>
              <a:xfrm>
                <a:off x="2218050" y="2255189"/>
                <a:ext cx="665100" cy="6651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21;p16">
                <a:extLst>
                  <a:ext uri="{FF2B5EF4-FFF2-40B4-BE49-F238E27FC236}">
                    <a16:creationId xmlns:a16="http://schemas.microsoft.com/office/drawing/2014/main" id="{02CF675E-B456-4D41-BBD6-5041ACF8B508}"/>
                  </a:ext>
                </a:extLst>
              </p:cNvPr>
              <p:cNvSpPr/>
              <p:nvPr/>
            </p:nvSpPr>
            <p:spPr>
              <a:xfrm>
                <a:off x="2303019" y="2340160"/>
                <a:ext cx="495300" cy="495300"/>
              </a:xfrm>
              <a:prstGeom prst="ellipse">
                <a:avLst/>
              </a:prstGeom>
              <a:solidFill>
                <a:srgbClr val="018790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40" name="Google Shape;423;p16">
              <a:extLst>
                <a:ext uri="{FF2B5EF4-FFF2-40B4-BE49-F238E27FC236}">
                  <a16:creationId xmlns:a16="http://schemas.microsoft.com/office/drawing/2014/main" id="{D6AAD775-73FA-43D7-8A77-EE87F8BFCB84}"/>
                </a:ext>
              </a:extLst>
            </p:cNvPr>
            <p:cNvGrpSpPr/>
            <p:nvPr/>
          </p:nvGrpSpPr>
          <p:grpSpPr>
            <a:xfrm>
              <a:off x="3565650" y="2255189"/>
              <a:ext cx="665100" cy="873971"/>
              <a:chOff x="3565650" y="2255189"/>
              <a:chExt cx="665100" cy="873971"/>
            </a:xfrm>
          </p:grpSpPr>
          <p:cxnSp>
            <p:nvCxnSpPr>
              <p:cNvPr id="49" name="Google Shape;424;p16">
                <a:extLst>
                  <a:ext uri="{FF2B5EF4-FFF2-40B4-BE49-F238E27FC236}">
                    <a16:creationId xmlns:a16="http://schemas.microsoft.com/office/drawing/2014/main" id="{CF7C98F8-2C00-483C-95AA-0B9D729256B1}"/>
                  </a:ext>
                </a:extLst>
              </p:cNvPr>
              <p:cNvCxnSpPr>
                <a:stCxn id="51" idx="4"/>
              </p:cNvCxnSpPr>
              <p:nvPr/>
            </p:nvCxnSpPr>
            <p:spPr>
              <a:xfrm>
                <a:off x="3898269" y="2835460"/>
                <a:ext cx="0" cy="293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50" name="Google Shape;426;p16">
                <a:extLst>
                  <a:ext uri="{FF2B5EF4-FFF2-40B4-BE49-F238E27FC236}">
                    <a16:creationId xmlns:a16="http://schemas.microsoft.com/office/drawing/2014/main" id="{17E3115A-C954-4A43-8E9C-E734CA5A5110}"/>
                  </a:ext>
                </a:extLst>
              </p:cNvPr>
              <p:cNvSpPr/>
              <p:nvPr/>
            </p:nvSpPr>
            <p:spPr>
              <a:xfrm>
                <a:off x="3565650" y="2255189"/>
                <a:ext cx="665100" cy="6651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25;p16">
                <a:extLst>
                  <a:ext uri="{FF2B5EF4-FFF2-40B4-BE49-F238E27FC236}">
                    <a16:creationId xmlns:a16="http://schemas.microsoft.com/office/drawing/2014/main" id="{A11C34CD-9F34-4580-9679-D2D1BCE5F289}"/>
                  </a:ext>
                </a:extLst>
              </p:cNvPr>
              <p:cNvSpPr/>
              <p:nvPr/>
            </p:nvSpPr>
            <p:spPr>
              <a:xfrm>
                <a:off x="3650619" y="2340160"/>
                <a:ext cx="495300" cy="495300"/>
              </a:xfrm>
              <a:prstGeom prst="ellipse">
                <a:avLst/>
              </a:prstGeom>
              <a:solidFill>
                <a:srgbClr val="018790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27;p16">
              <a:extLst>
                <a:ext uri="{FF2B5EF4-FFF2-40B4-BE49-F238E27FC236}">
                  <a16:creationId xmlns:a16="http://schemas.microsoft.com/office/drawing/2014/main" id="{5E18D0C3-010C-4E88-A75D-6907AEE40CD3}"/>
                </a:ext>
              </a:extLst>
            </p:cNvPr>
            <p:cNvGrpSpPr/>
            <p:nvPr/>
          </p:nvGrpSpPr>
          <p:grpSpPr>
            <a:xfrm>
              <a:off x="4913250" y="2014360"/>
              <a:ext cx="665100" cy="905929"/>
              <a:chOff x="4913250" y="2014360"/>
              <a:chExt cx="665100" cy="905929"/>
            </a:xfrm>
          </p:grpSpPr>
          <p:cxnSp>
            <p:nvCxnSpPr>
              <p:cNvPr id="46" name="Google Shape;428;p16">
                <a:extLst>
                  <a:ext uri="{FF2B5EF4-FFF2-40B4-BE49-F238E27FC236}">
                    <a16:creationId xmlns:a16="http://schemas.microsoft.com/office/drawing/2014/main" id="{3A4D1C6C-C0F6-4297-8C5E-8122AAC71F94}"/>
                  </a:ext>
                </a:extLst>
              </p:cNvPr>
              <p:cNvCxnSpPr>
                <a:stCxn id="48" idx="0"/>
              </p:cNvCxnSpPr>
              <p:nvPr/>
            </p:nvCxnSpPr>
            <p:spPr>
              <a:xfrm rot="10800000">
                <a:off x="5245869" y="2014360"/>
                <a:ext cx="0" cy="325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47" name="Google Shape;430;p16">
                <a:extLst>
                  <a:ext uri="{FF2B5EF4-FFF2-40B4-BE49-F238E27FC236}">
                    <a16:creationId xmlns:a16="http://schemas.microsoft.com/office/drawing/2014/main" id="{45B1AB66-D216-4164-90FF-19148B329F5F}"/>
                  </a:ext>
                </a:extLst>
              </p:cNvPr>
              <p:cNvSpPr/>
              <p:nvPr/>
            </p:nvSpPr>
            <p:spPr>
              <a:xfrm>
                <a:off x="4913250" y="2255189"/>
                <a:ext cx="665100" cy="6651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29;p16">
                <a:extLst>
                  <a:ext uri="{FF2B5EF4-FFF2-40B4-BE49-F238E27FC236}">
                    <a16:creationId xmlns:a16="http://schemas.microsoft.com/office/drawing/2014/main" id="{950996B6-C1B8-4517-96F6-2F34249BDAE3}"/>
                  </a:ext>
                </a:extLst>
              </p:cNvPr>
              <p:cNvSpPr/>
              <p:nvPr/>
            </p:nvSpPr>
            <p:spPr>
              <a:xfrm>
                <a:off x="4998219" y="2340160"/>
                <a:ext cx="495300" cy="495300"/>
              </a:xfrm>
              <a:prstGeom prst="ellipse">
                <a:avLst/>
              </a:prstGeom>
              <a:solidFill>
                <a:srgbClr val="018790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42" name="Google Shape;431;p16">
              <a:extLst>
                <a:ext uri="{FF2B5EF4-FFF2-40B4-BE49-F238E27FC236}">
                  <a16:creationId xmlns:a16="http://schemas.microsoft.com/office/drawing/2014/main" id="{5E678C8F-0BE2-45CD-AF5D-4A7C9E3DCA52}"/>
                </a:ext>
              </a:extLst>
            </p:cNvPr>
            <p:cNvGrpSpPr/>
            <p:nvPr/>
          </p:nvGrpSpPr>
          <p:grpSpPr>
            <a:xfrm>
              <a:off x="6260850" y="2255189"/>
              <a:ext cx="665100" cy="873971"/>
              <a:chOff x="6260850" y="2255189"/>
              <a:chExt cx="665100" cy="873971"/>
            </a:xfrm>
          </p:grpSpPr>
          <p:cxnSp>
            <p:nvCxnSpPr>
              <p:cNvPr id="43" name="Google Shape;432;p16">
                <a:extLst>
                  <a:ext uri="{FF2B5EF4-FFF2-40B4-BE49-F238E27FC236}">
                    <a16:creationId xmlns:a16="http://schemas.microsoft.com/office/drawing/2014/main" id="{E9F79C8A-E2A9-4201-8E2B-DEBE978C3CBF}"/>
                  </a:ext>
                </a:extLst>
              </p:cNvPr>
              <p:cNvCxnSpPr>
                <a:stCxn id="45" idx="4"/>
              </p:cNvCxnSpPr>
              <p:nvPr/>
            </p:nvCxnSpPr>
            <p:spPr>
              <a:xfrm>
                <a:off x="6593469" y="2835460"/>
                <a:ext cx="0" cy="293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oval" w="med" len="med"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cxnSp>
          <p:sp>
            <p:nvSpPr>
              <p:cNvPr id="44" name="Google Shape;434;p16">
                <a:extLst>
                  <a:ext uri="{FF2B5EF4-FFF2-40B4-BE49-F238E27FC236}">
                    <a16:creationId xmlns:a16="http://schemas.microsoft.com/office/drawing/2014/main" id="{6F408359-3062-4E37-A357-A047B2011F63}"/>
                  </a:ext>
                </a:extLst>
              </p:cNvPr>
              <p:cNvSpPr/>
              <p:nvPr/>
            </p:nvSpPr>
            <p:spPr>
              <a:xfrm>
                <a:off x="6260850" y="2255189"/>
                <a:ext cx="665100" cy="6651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33;p16">
                <a:extLst>
                  <a:ext uri="{FF2B5EF4-FFF2-40B4-BE49-F238E27FC236}">
                    <a16:creationId xmlns:a16="http://schemas.microsoft.com/office/drawing/2014/main" id="{8DCA7F84-CD6F-43B3-BC88-6C09F6CA3924}"/>
                  </a:ext>
                </a:extLst>
              </p:cNvPr>
              <p:cNvSpPr/>
              <p:nvPr/>
            </p:nvSpPr>
            <p:spPr>
              <a:xfrm>
                <a:off x="6345819" y="2340160"/>
                <a:ext cx="495300" cy="495300"/>
              </a:xfrm>
              <a:prstGeom prst="ellipse">
                <a:avLst/>
              </a:prstGeom>
              <a:solidFill>
                <a:srgbClr val="018790"/>
              </a:solidFill>
              <a:ln>
                <a:noFill/>
              </a:ln>
              <a:effectLst>
                <a:outerShdw blurRad="57150" dist="19050" dir="5400000" algn="bl" rotWithShape="0">
                  <a:srgbClr val="0C2E3A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" name="Google Shape;417;p16">
            <a:extLst>
              <a:ext uri="{FF2B5EF4-FFF2-40B4-BE49-F238E27FC236}">
                <a16:creationId xmlns:a16="http://schemas.microsoft.com/office/drawing/2014/main" id="{0FBC650F-9C7D-4C9C-8105-B48215EC059B}"/>
              </a:ext>
            </a:extLst>
          </p:cNvPr>
          <p:cNvSpPr txBox="1">
            <a:spLocks/>
          </p:cNvSpPr>
          <p:nvPr/>
        </p:nvSpPr>
        <p:spPr>
          <a:xfrm>
            <a:off x="1794675" y="2345451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 dirty="0">
                <a:solidFill>
                  <a:srgbClr val="FFFFFF"/>
                </a:solidFill>
              </a:rPr>
              <a:t>01</a:t>
            </a:r>
          </a:p>
        </p:txBody>
      </p:sp>
      <p:sp>
        <p:nvSpPr>
          <p:cNvPr id="56" name="Google Shape;435;p16">
            <a:extLst>
              <a:ext uri="{FF2B5EF4-FFF2-40B4-BE49-F238E27FC236}">
                <a16:creationId xmlns:a16="http://schemas.microsoft.com/office/drawing/2014/main" id="{7DF5E520-096C-4C6B-BF83-5856691A1BF1}"/>
              </a:ext>
            </a:extLst>
          </p:cNvPr>
          <p:cNvSpPr txBox="1">
            <a:spLocks/>
          </p:cNvSpPr>
          <p:nvPr/>
        </p:nvSpPr>
        <p:spPr>
          <a:xfrm>
            <a:off x="3395454" y="2332899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>
                <a:solidFill>
                  <a:srgbClr val="FFFFFF"/>
                </a:solidFill>
              </a:rPr>
              <a:t>02</a:t>
            </a:r>
          </a:p>
        </p:txBody>
      </p:sp>
      <p:sp>
        <p:nvSpPr>
          <p:cNvPr id="57" name="Google Shape;436;p16">
            <a:extLst>
              <a:ext uri="{FF2B5EF4-FFF2-40B4-BE49-F238E27FC236}">
                <a16:creationId xmlns:a16="http://schemas.microsoft.com/office/drawing/2014/main" id="{DE43A3E9-F88C-49C4-9B53-012BAB85C9EA}"/>
              </a:ext>
            </a:extLst>
          </p:cNvPr>
          <p:cNvSpPr txBox="1">
            <a:spLocks/>
          </p:cNvSpPr>
          <p:nvPr/>
        </p:nvSpPr>
        <p:spPr>
          <a:xfrm>
            <a:off x="5001058" y="2345451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>
                <a:solidFill>
                  <a:srgbClr val="FFFFFF"/>
                </a:solidFill>
              </a:rPr>
              <a:t>03</a:t>
            </a:r>
          </a:p>
        </p:txBody>
      </p:sp>
      <p:sp>
        <p:nvSpPr>
          <p:cNvPr id="58" name="Google Shape;418;p16">
            <a:extLst>
              <a:ext uri="{FF2B5EF4-FFF2-40B4-BE49-F238E27FC236}">
                <a16:creationId xmlns:a16="http://schemas.microsoft.com/office/drawing/2014/main" id="{8D8DDF61-4794-47A5-837C-BF1139A8C7B8}"/>
              </a:ext>
            </a:extLst>
          </p:cNvPr>
          <p:cNvSpPr txBox="1">
            <a:spLocks/>
          </p:cNvSpPr>
          <p:nvPr/>
        </p:nvSpPr>
        <p:spPr>
          <a:xfrm>
            <a:off x="6602125" y="2334376"/>
            <a:ext cx="7131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Barlow Condensed SemiBold"/>
              <a:buNone/>
              <a:defRPr sz="30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Barlow Condensed SemiBold"/>
              <a:buNone/>
              <a:defRPr sz="1600" b="0" i="0" u="none" strike="noStrike" cap="none">
                <a:solidFill>
                  <a:srgbClr val="434343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pPr algn="ctr"/>
            <a:r>
              <a:rPr lang="es" sz="2400">
                <a:solidFill>
                  <a:srgbClr val="FFFFFF"/>
                </a:solidFill>
              </a:rPr>
              <a:t>04</a:t>
            </a:r>
          </a:p>
        </p:txBody>
      </p:sp>
      <p:sp>
        <p:nvSpPr>
          <p:cNvPr id="59" name="Google Shape;437;p16">
            <a:extLst>
              <a:ext uri="{FF2B5EF4-FFF2-40B4-BE49-F238E27FC236}">
                <a16:creationId xmlns:a16="http://schemas.microsoft.com/office/drawing/2014/main" id="{F4062C29-9738-4739-A9BE-CE3335AA231F}"/>
              </a:ext>
            </a:extLst>
          </p:cNvPr>
          <p:cNvSpPr txBox="1">
            <a:spLocks/>
          </p:cNvSpPr>
          <p:nvPr/>
        </p:nvSpPr>
        <p:spPr>
          <a:xfrm>
            <a:off x="4147985" y="1360202"/>
            <a:ext cx="2562243" cy="418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F54132"/>
                </a:solidFill>
              </a:rPr>
              <a:t>Manual candidates categorization </a:t>
            </a:r>
            <a:r>
              <a:rPr lang="en-US" sz="1000" dirty="0">
                <a:solidFill>
                  <a:srgbClr val="017B83"/>
                </a:solidFill>
              </a:rPr>
              <a:t>Automated candidates categorization</a:t>
            </a:r>
          </a:p>
        </p:txBody>
      </p:sp>
      <p:sp>
        <p:nvSpPr>
          <p:cNvPr id="60" name="Google Shape;438;p16">
            <a:extLst>
              <a:ext uri="{FF2B5EF4-FFF2-40B4-BE49-F238E27FC236}">
                <a16:creationId xmlns:a16="http://schemas.microsoft.com/office/drawing/2014/main" id="{9318ACD9-B1EB-4824-BE37-579199E6FE30}"/>
              </a:ext>
            </a:extLst>
          </p:cNvPr>
          <p:cNvSpPr txBox="1">
            <a:spLocks/>
          </p:cNvSpPr>
          <p:nvPr/>
        </p:nvSpPr>
        <p:spPr>
          <a:xfrm>
            <a:off x="1118004" y="1350695"/>
            <a:ext cx="2056500" cy="418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en-US" sz="1000" dirty="0">
                <a:solidFill>
                  <a:srgbClr val="F54132"/>
                </a:solidFill>
              </a:rPr>
              <a:t>Long interview procedure</a:t>
            </a:r>
            <a:br>
              <a:rPr lang="en-US" sz="1000" dirty="0"/>
            </a:br>
            <a:r>
              <a:rPr lang="en-US" sz="1000" dirty="0">
                <a:solidFill>
                  <a:srgbClr val="017B83"/>
                </a:solidFill>
              </a:rPr>
              <a:t>Short interview procedure</a:t>
            </a:r>
          </a:p>
        </p:txBody>
      </p:sp>
      <p:sp>
        <p:nvSpPr>
          <p:cNvPr id="61" name="Google Shape;439;p16">
            <a:extLst>
              <a:ext uri="{FF2B5EF4-FFF2-40B4-BE49-F238E27FC236}">
                <a16:creationId xmlns:a16="http://schemas.microsoft.com/office/drawing/2014/main" id="{948B3566-8B8A-4A74-93DC-7FC4D2A84FA9}"/>
              </a:ext>
            </a:extLst>
          </p:cNvPr>
          <p:cNvSpPr txBox="1">
            <a:spLocks/>
          </p:cNvSpPr>
          <p:nvPr/>
        </p:nvSpPr>
        <p:spPr>
          <a:xfrm>
            <a:off x="2146254" y="3251662"/>
            <a:ext cx="3211060" cy="47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Arvo"/>
              <a:buNone/>
            </a:pPr>
            <a:r>
              <a:rPr lang="en-US" sz="1000" dirty="0">
                <a:solidFill>
                  <a:srgbClr val="F54132"/>
                </a:solidFill>
              </a:rPr>
              <a:t>Manual registration of applicant information</a:t>
            </a:r>
            <a:br>
              <a:rPr lang="en-US" sz="1000" dirty="0"/>
            </a:br>
            <a:r>
              <a:rPr lang="en-US" sz="1000" dirty="0">
                <a:solidFill>
                  <a:srgbClr val="017B83"/>
                </a:solidFill>
              </a:rPr>
              <a:t>Automated registration of applicant information</a:t>
            </a:r>
          </a:p>
        </p:txBody>
      </p:sp>
      <p:sp>
        <p:nvSpPr>
          <p:cNvPr id="62" name="Google Shape;440;p16">
            <a:extLst>
              <a:ext uri="{FF2B5EF4-FFF2-40B4-BE49-F238E27FC236}">
                <a16:creationId xmlns:a16="http://schemas.microsoft.com/office/drawing/2014/main" id="{CB68F7CD-3A7C-4736-AAF8-0954A62371D9}"/>
              </a:ext>
            </a:extLst>
          </p:cNvPr>
          <p:cNvSpPr txBox="1">
            <a:spLocks/>
          </p:cNvSpPr>
          <p:nvPr/>
        </p:nvSpPr>
        <p:spPr>
          <a:xfrm>
            <a:off x="5497160" y="3258523"/>
            <a:ext cx="2956002" cy="402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rgbClr val="F54132"/>
                </a:solidFill>
              </a:rPr>
              <a:t>Search for matched candidates manually</a:t>
            </a:r>
            <a:br>
              <a:rPr lang="en-US" sz="1000" dirty="0"/>
            </a:br>
            <a:r>
              <a:rPr lang="en-US" sz="1000" dirty="0">
                <a:solidFill>
                  <a:srgbClr val="017B83"/>
                </a:solidFill>
              </a:rPr>
              <a:t>Search for matched candidates automatedly</a:t>
            </a:r>
          </a:p>
        </p:txBody>
      </p:sp>
      <p:sp>
        <p:nvSpPr>
          <p:cNvPr id="63" name="Google Shape;438;p16">
            <a:extLst>
              <a:ext uri="{FF2B5EF4-FFF2-40B4-BE49-F238E27FC236}">
                <a16:creationId xmlns:a16="http://schemas.microsoft.com/office/drawing/2014/main" id="{B8C2143A-5A53-4ADB-9EDA-D23036590D85}"/>
              </a:ext>
            </a:extLst>
          </p:cNvPr>
          <p:cNvSpPr txBox="1">
            <a:spLocks/>
          </p:cNvSpPr>
          <p:nvPr/>
        </p:nvSpPr>
        <p:spPr>
          <a:xfrm>
            <a:off x="0" y="124200"/>
            <a:ext cx="2056500" cy="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rvo"/>
              <a:buChar char="●"/>
              <a:defRPr sz="18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●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vo"/>
              <a:buChar char="○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Arvo"/>
              <a:buChar char="■"/>
              <a:defRPr sz="14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171450" indent="-171450">
              <a:lnSpc>
                <a:spcPct val="100000"/>
              </a:lnSpc>
              <a:spcAft>
                <a:spcPts val="16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F54132"/>
                </a:solidFill>
              </a:rPr>
              <a:t>Traditional obsolete way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Clr>
                <a:srgbClr val="017B83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17B83"/>
                </a:solidFill>
              </a:rPr>
              <a:t>Automated modern way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project is important ?</a:t>
            </a:r>
            <a:endParaRPr dirty="0"/>
          </a:p>
        </p:txBody>
      </p:sp>
      <p:sp>
        <p:nvSpPr>
          <p:cNvPr id="504" name="Google Shape;504;p19"/>
          <p:cNvSpPr/>
          <p:nvPr/>
        </p:nvSpPr>
        <p:spPr>
          <a:xfrm>
            <a:off x="5921571" y="2334678"/>
            <a:ext cx="1529065" cy="463776"/>
          </a:xfrm>
          <a:custGeom>
            <a:avLst/>
            <a:gdLst/>
            <a:ahLst/>
            <a:cxnLst/>
            <a:rect l="l" t="t" r="r" b="b"/>
            <a:pathLst>
              <a:path w="29550" h="12332" extrusionOk="0">
                <a:moveTo>
                  <a:pt x="1579" y="0"/>
                </a:moveTo>
                <a:cubicBezTo>
                  <a:pt x="727" y="0"/>
                  <a:pt x="0" y="627"/>
                  <a:pt x="0" y="1579"/>
                </a:cubicBezTo>
                <a:lnTo>
                  <a:pt x="0" y="10777"/>
                </a:lnTo>
                <a:cubicBezTo>
                  <a:pt x="0" y="11604"/>
                  <a:pt x="727" y="12331"/>
                  <a:pt x="1579" y="12331"/>
                </a:cubicBezTo>
                <a:lnTo>
                  <a:pt x="24437" y="12331"/>
                </a:lnTo>
                <a:cubicBezTo>
                  <a:pt x="24437" y="12231"/>
                  <a:pt x="29549" y="6166"/>
                  <a:pt x="29549" y="6166"/>
                </a:cubicBezTo>
                <a:cubicBezTo>
                  <a:pt x="29549" y="6166"/>
                  <a:pt x="24537" y="126"/>
                  <a:pt x="24437" y="0"/>
                </a:cubicBezTo>
                <a:close/>
              </a:path>
            </a:pathLst>
          </a:custGeom>
          <a:solidFill>
            <a:srgbClr val="FFA73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19"/>
          <p:cNvSpPr/>
          <p:nvPr/>
        </p:nvSpPr>
        <p:spPr>
          <a:xfrm>
            <a:off x="6234106" y="1857875"/>
            <a:ext cx="742253" cy="736251"/>
          </a:xfrm>
          <a:custGeom>
            <a:avLst/>
            <a:gdLst/>
            <a:ahLst/>
            <a:cxnLst/>
            <a:rect l="l" t="t" r="r" b="b"/>
            <a:pathLst>
              <a:path w="12432" h="12332" extrusionOk="0">
                <a:moveTo>
                  <a:pt x="6166" y="1"/>
                </a:moveTo>
                <a:cubicBezTo>
                  <a:pt x="2808" y="1"/>
                  <a:pt x="1" y="2733"/>
                  <a:pt x="1" y="6166"/>
                </a:cubicBezTo>
                <a:cubicBezTo>
                  <a:pt x="1" y="9625"/>
                  <a:pt x="2808" y="12332"/>
                  <a:pt x="6166" y="12332"/>
                </a:cubicBezTo>
                <a:cubicBezTo>
                  <a:pt x="9600" y="12332"/>
                  <a:pt x="12432" y="9625"/>
                  <a:pt x="12432" y="6166"/>
                </a:cubicBezTo>
                <a:cubicBezTo>
                  <a:pt x="12432" y="2733"/>
                  <a:pt x="9600" y="1"/>
                  <a:pt x="6166" y="1"/>
                </a:cubicBezTo>
                <a:close/>
              </a:path>
            </a:pathLst>
          </a:custGeom>
          <a:solidFill>
            <a:srgbClr val="FFA73B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19"/>
          <p:cNvSpPr/>
          <p:nvPr/>
        </p:nvSpPr>
        <p:spPr>
          <a:xfrm>
            <a:off x="4492012" y="2334678"/>
            <a:ext cx="1529065" cy="463776"/>
          </a:xfrm>
          <a:custGeom>
            <a:avLst/>
            <a:gdLst/>
            <a:ahLst/>
            <a:cxnLst/>
            <a:rect l="l" t="t" r="r" b="b"/>
            <a:pathLst>
              <a:path w="29550" h="12332" extrusionOk="0">
                <a:moveTo>
                  <a:pt x="1579" y="0"/>
                </a:moveTo>
                <a:cubicBezTo>
                  <a:pt x="727" y="0"/>
                  <a:pt x="0" y="627"/>
                  <a:pt x="0" y="1579"/>
                </a:cubicBezTo>
                <a:lnTo>
                  <a:pt x="0" y="10777"/>
                </a:lnTo>
                <a:cubicBezTo>
                  <a:pt x="0" y="11604"/>
                  <a:pt x="727" y="12331"/>
                  <a:pt x="1579" y="12331"/>
                </a:cubicBezTo>
                <a:lnTo>
                  <a:pt x="24437" y="12331"/>
                </a:lnTo>
                <a:cubicBezTo>
                  <a:pt x="24437" y="12231"/>
                  <a:pt x="29549" y="6166"/>
                  <a:pt x="29549" y="6166"/>
                </a:cubicBezTo>
                <a:cubicBezTo>
                  <a:pt x="29549" y="6166"/>
                  <a:pt x="24537" y="126"/>
                  <a:pt x="24437" y="0"/>
                </a:cubicBezTo>
                <a:close/>
              </a:path>
            </a:pathLst>
          </a:custGeom>
          <a:solidFill>
            <a:srgbClr val="F5413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19"/>
          <p:cNvSpPr/>
          <p:nvPr/>
        </p:nvSpPr>
        <p:spPr>
          <a:xfrm>
            <a:off x="4804547" y="1857875"/>
            <a:ext cx="742253" cy="736251"/>
          </a:xfrm>
          <a:custGeom>
            <a:avLst/>
            <a:gdLst/>
            <a:ahLst/>
            <a:cxnLst/>
            <a:rect l="l" t="t" r="r" b="b"/>
            <a:pathLst>
              <a:path w="12432" h="12332" extrusionOk="0">
                <a:moveTo>
                  <a:pt x="6166" y="1"/>
                </a:moveTo>
                <a:cubicBezTo>
                  <a:pt x="2808" y="1"/>
                  <a:pt x="1" y="2733"/>
                  <a:pt x="1" y="6166"/>
                </a:cubicBezTo>
                <a:cubicBezTo>
                  <a:pt x="1" y="9625"/>
                  <a:pt x="2808" y="12332"/>
                  <a:pt x="6166" y="12332"/>
                </a:cubicBezTo>
                <a:cubicBezTo>
                  <a:pt x="9600" y="12332"/>
                  <a:pt x="12432" y="9625"/>
                  <a:pt x="12432" y="6166"/>
                </a:cubicBezTo>
                <a:cubicBezTo>
                  <a:pt x="12432" y="2733"/>
                  <a:pt x="9600" y="1"/>
                  <a:pt x="6166" y="1"/>
                </a:cubicBezTo>
                <a:close/>
              </a:path>
            </a:pathLst>
          </a:custGeom>
          <a:solidFill>
            <a:srgbClr val="F5413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>
            <a:off x="3095221" y="2334678"/>
            <a:ext cx="1529065" cy="463776"/>
          </a:xfrm>
          <a:custGeom>
            <a:avLst/>
            <a:gdLst/>
            <a:ahLst/>
            <a:cxnLst/>
            <a:rect l="l" t="t" r="r" b="b"/>
            <a:pathLst>
              <a:path w="29550" h="12332" extrusionOk="0">
                <a:moveTo>
                  <a:pt x="1579" y="0"/>
                </a:moveTo>
                <a:cubicBezTo>
                  <a:pt x="727" y="0"/>
                  <a:pt x="0" y="627"/>
                  <a:pt x="0" y="1579"/>
                </a:cubicBezTo>
                <a:lnTo>
                  <a:pt x="0" y="10777"/>
                </a:lnTo>
                <a:cubicBezTo>
                  <a:pt x="0" y="11604"/>
                  <a:pt x="727" y="12331"/>
                  <a:pt x="1579" y="12331"/>
                </a:cubicBezTo>
                <a:lnTo>
                  <a:pt x="24437" y="12331"/>
                </a:lnTo>
                <a:cubicBezTo>
                  <a:pt x="24437" y="12231"/>
                  <a:pt x="29549" y="6166"/>
                  <a:pt x="29549" y="6166"/>
                </a:cubicBezTo>
                <a:cubicBezTo>
                  <a:pt x="29549" y="6166"/>
                  <a:pt x="24537" y="126"/>
                  <a:pt x="244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>
            <a:off x="3407756" y="1857875"/>
            <a:ext cx="742253" cy="736251"/>
          </a:xfrm>
          <a:custGeom>
            <a:avLst/>
            <a:gdLst/>
            <a:ahLst/>
            <a:cxnLst/>
            <a:rect l="l" t="t" r="r" b="b"/>
            <a:pathLst>
              <a:path w="12432" h="12332" extrusionOk="0">
                <a:moveTo>
                  <a:pt x="6166" y="1"/>
                </a:moveTo>
                <a:cubicBezTo>
                  <a:pt x="2808" y="1"/>
                  <a:pt x="1" y="2733"/>
                  <a:pt x="1" y="6166"/>
                </a:cubicBezTo>
                <a:cubicBezTo>
                  <a:pt x="1" y="9625"/>
                  <a:pt x="2808" y="12332"/>
                  <a:pt x="6166" y="12332"/>
                </a:cubicBezTo>
                <a:cubicBezTo>
                  <a:pt x="9600" y="12332"/>
                  <a:pt x="12432" y="9625"/>
                  <a:pt x="12432" y="6166"/>
                </a:cubicBezTo>
                <a:cubicBezTo>
                  <a:pt x="12432" y="2733"/>
                  <a:pt x="9600" y="1"/>
                  <a:pt x="61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19"/>
          <p:cNvSpPr/>
          <p:nvPr/>
        </p:nvSpPr>
        <p:spPr>
          <a:xfrm>
            <a:off x="1707414" y="2334678"/>
            <a:ext cx="1529065" cy="463776"/>
          </a:xfrm>
          <a:custGeom>
            <a:avLst/>
            <a:gdLst/>
            <a:ahLst/>
            <a:cxnLst/>
            <a:rect l="l" t="t" r="r" b="b"/>
            <a:pathLst>
              <a:path w="29550" h="12332" extrusionOk="0">
                <a:moveTo>
                  <a:pt x="1579" y="0"/>
                </a:moveTo>
                <a:cubicBezTo>
                  <a:pt x="727" y="0"/>
                  <a:pt x="0" y="627"/>
                  <a:pt x="0" y="1579"/>
                </a:cubicBezTo>
                <a:lnTo>
                  <a:pt x="0" y="10777"/>
                </a:lnTo>
                <a:cubicBezTo>
                  <a:pt x="0" y="11604"/>
                  <a:pt x="727" y="12331"/>
                  <a:pt x="1579" y="12331"/>
                </a:cubicBezTo>
                <a:lnTo>
                  <a:pt x="24437" y="12331"/>
                </a:lnTo>
                <a:cubicBezTo>
                  <a:pt x="24437" y="12231"/>
                  <a:pt x="29549" y="6166"/>
                  <a:pt x="29549" y="6166"/>
                </a:cubicBezTo>
                <a:cubicBezTo>
                  <a:pt x="29549" y="6166"/>
                  <a:pt x="24537" y="126"/>
                  <a:pt x="24437" y="0"/>
                </a:cubicBez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>
            <a:off x="2019949" y="1857875"/>
            <a:ext cx="742253" cy="736251"/>
          </a:xfrm>
          <a:custGeom>
            <a:avLst/>
            <a:gdLst/>
            <a:ahLst/>
            <a:cxnLst/>
            <a:rect l="l" t="t" r="r" b="b"/>
            <a:pathLst>
              <a:path w="12432" h="12332" extrusionOk="0">
                <a:moveTo>
                  <a:pt x="6166" y="1"/>
                </a:moveTo>
                <a:cubicBezTo>
                  <a:pt x="2808" y="1"/>
                  <a:pt x="1" y="2733"/>
                  <a:pt x="1" y="6166"/>
                </a:cubicBezTo>
                <a:cubicBezTo>
                  <a:pt x="1" y="9625"/>
                  <a:pt x="2808" y="12332"/>
                  <a:pt x="6166" y="12332"/>
                </a:cubicBezTo>
                <a:cubicBezTo>
                  <a:pt x="9600" y="12332"/>
                  <a:pt x="12432" y="9625"/>
                  <a:pt x="12432" y="6166"/>
                </a:cubicBezTo>
                <a:cubicBezTo>
                  <a:pt x="12432" y="2733"/>
                  <a:pt x="9600" y="1"/>
                  <a:pt x="6166" y="1"/>
                </a:cubicBezTo>
                <a:close/>
              </a:path>
            </a:pathLst>
          </a:custGeom>
          <a:solidFill>
            <a:srgbClr val="01879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 txBox="1">
            <a:spLocks noGrp="1"/>
          </p:cNvSpPr>
          <p:nvPr>
            <p:ph type="subTitle" idx="4294967295"/>
          </p:nvPr>
        </p:nvSpPr>
        <p:spPr>
          <a:xfrm>
            <a:off x="3095221" y="2868900"/>
            <a:ext cx="1297579" cy="8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5"/>
                </a:solidFill>
              </a:rPr>
              <a:t>Precision</a:t>
            </a:r>
            <a:br>
              <a:rPr lang="es" sz="1000" dirty="0"/>
            </a:br>
            <a:r>
              <a:rPr lang="en-US" sz="1000" dirty="0"/>
              <a:t>Matching candidates precisely with job requirements</a:t>
            </a:r>
            <a:endParaRPr sz="1000" dirty="0"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4294967295"/>
          </p:nvPr>
        </p:nvSpPr>
        <p:spPr>
          <a:xfrm>
            <a:off x="1762375" y="2868900"/>
            <a:ext cx="1257300" cy="9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rgbClr val="018790"/>
                </a:solidFill>
              </a:rPr>
              <a:t>Fast</a:t>
            </a:r>
            <a:br>
              <a:rPr lang="es" sz="1000" dirty="0"/>
            </a:br>
            <a:r>
              <a:rPr lang="en-US" sz="1000" dirty="0"/>
              <a:t>Speed up the process of job application</a:t>
            </a:r>
            <a:endParaRPr sz="1000" dirty="0"/>
          </a:p>
        </p:txBody>
      </p:sp>
      <p:sp>
        <p:nvSpPr>
          <p:cNvPr id="533" name="Google Shape;533;p19"/>
          <p:cNvSpPr txBox="1">
            <a:spLocks noGrp="1"/>
          </p:cNvSpPr>
          <p:nvPr>
            <p:ph type="subTitle" idx="4294967295"/>
          </p:nvPr>
        </p:nvSpPr>
        <p:spPr>
          <a:xfrm>
            <a:off x="4603025" y="2868900"/>
            <a:ext cx="1178100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solidFill>
                  <a:srgbClr val="F54132"/>
                </a:solidFill>
              </a:rPr>
              <a:t>Simplicity</a:t>
            </a:r>
            <a:br>
              <a:rPr lang="es" sz="1000" dirty="0"/>
            </a:br>
            <a:r>
              <a:rPr lang="en-US" sz="1000" dirty="0"/>
              <a:t>Easy to use and simple to understand</a:t>
            </a:r>
            <a:endParaRPr sz="1000" dirty="0"/>
          </a:p>
        </p:txBody>
      </p:sp>
      <p:sp>
        <p:nvSpPr>
          <p:cNvPr id="534" name="Google Shape;534;p19"/>
          <p:cNvSpPr txBox="1">
            <a:spLocks noGrp="1"/>
          </p:cNvSpPr>
          <p:nvPr>
            <p:ph type="subTitle" idx="4294967295"/>
          </p:nvPr>
        </p:nvSpPr>
        <p:spPr>
          <a:xfrm>
            <a:off x="5921571" y="2868900"/>
            <a:ext cx="1442904" cy="9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000" dirty="0">
                <a:solidFill>
                  <a:schemeClr val="accent6"/>
                </a:solidFill>
              </a:rPr>
              <a:t>Efficient</a:t>
            </a:r>
            <a:br>
              <a:rPr lang="es" sz="1000" dirty="0"/>
            </a:br>
            <a:r>
              <a:rPr lang="en-US" sz="1000" dirty="0"/>
              <a:t>Achieve maximum productivity with minimum wasted effort or expense</a:t>
            </a:r>
            <a:endParaRPr sz="1000" dirty="0"/>
          </a:p>
        </p:txBody>
      </p:sp>
      <p:grpSp>
        <p:nvGrpSpPr>
          <p:cNvPr id="51" name="Google Shape;4795;p31">
            <a:extLst>
              <a:ext uri="{FF2B5EF4-FFF2-40B4-BE49-F238E27FC236}">
                <a16:creationId xmlns:a16="http://schemas.microsoft.com/office/drawing/2014/main" id="{6C2F19D2-1DC3-498B-8955-4E3119A13366}"/>
              </a:ext>
            </a:extLst>
          </p:cNvPr>
          <p:cNvGrpSpPr/>
          <p:nvPr/>
        </p:nvGrpSpPr>
        <p:grpSpPr>
          <a:xfrm>
            <a:off x="2205982" y="2051646"/>
            <a:ext cx="349421" cy="346972"/>
            <a:chOff x="-64781025" y="3361050"/>
            <a:chExt cx="317425" cy="315200"/>
          </a:xfrm>
          <a:solidFill>
            <a:srgbClr val="FFFFFF"/>
          </a:solidFill>
        </p:grpSpPr>
        <p:sp>
          <p:nvSpPr>
            <p:cNvPr id="52" name="Google Shape;4796;p31">
              <a:extLst>
                <a:ext uri="{FF2B5EF4-FFF2-40B4-BE49-F238E27FC236}">
                  <a16:creationId xmlns:a16="http://schemas.microsoft.com/office/drawing/2014/main" id="{BEE0C9AE-CD21-4911-B837-2D153AB26FD2}"/>
                </a:ext>
              </a:extLst>
            </p:cNvPr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797;p31">
              <a:extLst>
                <a:ext uri="{FF2B5EF4-FFF2-40B4-BE49-F238E27FC236}">
                  <a16:creationId xmlns:a16="http://schemas.microsoft.com/office/drawing/2014/main" id="{9D8FD1A8-F392-4A36-9904-0D3843D7F864}"/>
                </a:ext>
              </a:extLst>
            </p:cNvPr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798;p31">
              <a:extLst>
                <a:ext uri="{FF2B5EF4-FFF2-40B4-BE49-F238E27FC236}">
                  <a16:creationId xmlns:a16="http://schemas.microsoft.com/office/drawing/2014/main" id="{6FE3B6A7-F0F6-4BAF-BC53-3FD5CC7BEE6D}"/>
                </a:ext>
              </a:extLst>
            </p:cNvPr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99;p31">
              <a:extLst>
                <a:ext uri="{FF2B5EF4-FFF2-40B4-BE49-F238E27FC236}">
                  <a16:creationId xmlns:a16="http://schemas.microsoft.com/office/drawing/2014/main" id="{5ACD092A-0AA3-4287-9221-A668D304C874}"/>
                </a:ext>
              </a:extLst>
            </p:cNvPr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4760;p31">
            <a:extLst>
              <a:ext uri="{FF2B5EF4-FFF2-40B4-BE49-F238E27FC236}">
                <a16:creationId xmlns:a16="http://schemas.microsoft.com/office/drawing/2014/main" id="{CC2747F7-B403-4FD5-A123-774A3049750B}"/>
              </a:ext>
            </a:extLst>
          </p:cNvPr>
          <p:cNvGrpSpPr/>
          <p:nvPr/>
        </p:nvGrpSpPr>
        <p:grpSpPr>
          <a:xfrm>
            <a:off x="3609013" y="2060236"/>
            <a:ext cx="352641" cy="350164"/>
            <a:chOff x="-63250675" y="3744075"/>
            <a:chExt cx="320350" cy="318100"/>
          </a:xfrm>
          <a:solidFill>
            <a:srgbClr val="FFFFFF"/>
          </a:solidFill>
        </p:grpSpPr>
        <p:sp>
          <p:nvSpPr>
            <p:cNvPr id="57" name="Google Shape;4761;p31">
              <a:extLst>
                <a:ext uri="{FF2B5EF4-FFF2-40B4-BE49-F238E27FC236}">
                  <a16:creationId xmlns:a16="http://schemas.microsoft.com/office/drawing/2014/main" id="{A7C7095E-D24B-45CA-9561-61E5F6927083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62;p31">
              <a:extLst>
                <a:ext uri="{FF2B5EF4-FFF2-40B4-BE49-F238E27FC236}">
                  <a16:creationId xmlns:a16="http://schemas.microsoft.com/office/drawing/2014/main" id="{73A89287-A012-4E7A-B142-0F32D4E7729C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63;p31">
              <a:extLst>
                <a:ext uri="{FF2B5EF4-FFF2-40B4-BE49-F238E27FC236}">
                  <a16:creationId xmlns:a16="http://schemas.microsoft.com/office/drawing/2014/main" id="{8D4F3E44-A9DA-40EC-9A87-D43FA1D2FB44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4825;p31">
            <a:extLst>
              <a:ext uri="{FF2B5EF4-FFF2-40B4-BE49-F238E27FC236}">
                <a16:creationId xmlns:a16="http://schemas.microsoft.com/office/drawing/2014/main" id="{F28F0FEB-403C-4BFA-BFCF-85149ED7A260}"/>
              </a:ext>
            </a:extLst>
          </p:cNvPr>
          <p:cNvGrpSpPr/>
          <p:nvPr/>
        </p:nvGrpSpPr>
        <p:grpSpPr>
          <a:xfrm>
            <a:off x="5004936" y="2061564"/>
            <a:ext cx="348568" cy="341633"/>
            <a:chOff x="-60988625" y="3740800"/>
            <a:chExt cx="316650" cy="310350"/>
          </a:xfrm>
          <a:solidFill>
            <a:srgbClr val="FFFFFF"/>
          </a:solidFill>
        </p:grpSpPr>
        <p:sp>
          <p:nvSpPr>
            <p:cNvPr id="61" name="Google Shape;4826;p31">
              <a:extLst>
                <a:ext uri="{FF2B5EF4-FFF2-40B4-BE49-F238E27FC236}">
                  <a16:creationId xmlns:a16="http://schemas.microsoft.com/office/drawing/2014/main" id="{E0CEEB0E-065F-4238-828D-0409F9293DC6}"/>
                </a:ext>
              </a:extLst>
            </p:cNvPr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27;p31">
              <a:extLst>
                <a:ext uri="{FF2B5EF4-FFF2-40B4-BE49-F238E27FC236}">
                  <a16:creationId xmlns:a16="http://schemas.microsoft.com/office/drawing/2014/main" id="{A46BC10B-F99B-4521-9645-5D303E124382}"/>
                </a:ext>
              </a:extLst>
            </p:cNvPr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28;p31">
              <a:extLst>
                <a:ext uri="{FF2B5EF4-FFF2-40B4-BE49-F238E27FC236}">
                  <a16:creationId xmlns:a16="http://schemas.microsoft.com/office/drawing/2014/main" id="{36321782-65CB-44E4-A9B7-B0E99191C2F5}"/>
                </a:ext>
              </a:extLst>
            </p:cNvPr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4759;p31">
            <a:extLst>
              <a:ext uri="{FF2B5EF4-FFF2-40B4-BE49-F238E27FC236}">
                <a16:creationId xmlns:a16="http://schemas.microsoft.com/office/drawing/2014/main" id="{F5795D05-846B-4DB6-8F94-A2F118D9BEF1}"/>
              </a:ext>
            </a:extLst>
          </p:cNvPr>
          <p:cNvSpPr/>
          <p:nvPr/>
        </p:nvSpPr>
        <p:spPr>
          <a:xfrm>
            <a:off x="6429654" y="2051646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4"/>
          <p:cNvSpPr txBox="1">
            <a:spLocks noGrp="1"/>
          </p:cNvSpPr>
          <p:nvPr>
            <p:ph type="ctrTitle"/>
          </p:nvPr>
        </p:nvSpPr>
        <p:spPr>
          <a:xfrm>
            <a:off x="4824376" y="86175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 &amp; Goals</a:t>
            </a:r>
            <a:endParaRPr dirty="0"/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104037" y="468450"/>
            <a:ext cx="3051030" cy="4206676"/>
            <a:chOff x="2772462" y="468450"/>
            <a:chExt cx="3051030" cy="4206676"/>
          </a:xfrm>
        </p:grpSpPr>
        <p:cxnSp>
          <p:nvCxnSpPr>
            <p:cNvPr id="368" name="Google Shape;368;p14"/>
            <p:cNvCxnSpPr/>
            <p:nvPr/>
          </p:nvCxnSpPr>
          <p:spPr>
            <a:xfrm>
              <a:off x="4492801" y="4117775"/>
              <a:ext cx="449700" cy="0"/>
            </a:xfrm>
            <a:prstGeom prst="straightConnector1">
              <a:avLst/>
            </a:prstGeom>
            <a:noFill/>
            <a:ln w="19050" cap="flat" cmpd="sng">
              <a:solidFill>
                <a:srgbClr val="1DCDC3"/>
              </a:solidFill>
              <a:prstDash val="solid"/>
              <a:round/>
              <a:headEnd type="oval" w="med" len="med"/>
              <a:tailEnd type="none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369" name="Google Shape;369;p14"/>
            <p:cNvCxnSpPr/>
            <p:nvPr/>
          </p:nvCxnSpPr>
          <p:spPr>
            <a:xfrm>
              <a:off x="3642651" y="3087200"/>
              <a:ext cx="449700" cy="0"/>
            </a:xfrm>
            <a:prstGeom prst="straightConnector1">
              <a:avLst/>
            </a:prstGeom>
            <a:noFill/>
            <a:ln w="19050" cap="flat" cmpd="sng">
              <a:solidFill>
                <a:srgbClr val="1DCDC3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370" name="Google Shape;370;p14"/>
            <p:cNvCxnSpPr/>
            <p:nvPr/>
          </p:nvCxnSpPr>
          <p:spPr>
            <a:xfrm>
              <a:off x="4492801" y="2066725"/>
              <a:ext cx="449700" cy="0"/>
            </a:xfrm>
            <a:prstGeom prst="straightConnector1">
              <a:avLst/>
            </a:prstGeom>
            <a:noFill/>
            <a:ln w="19050" cap="flat" cmpd="sng">
              <a:solidFill>
                <a:srgbClr val="1DCDC3"/>
              </a:solidFill>
              <a:prstDash val="solid"/>
              <a:round/>
              <a:headEnd type="oval" w="med" len="med"/>
              <a:tailEnd type="none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cxnSp>
          <p:nvCxnSpPr>
            <p:cNvPr id="371" name="Google Shape;371;p14"/>
            <p:cNvCxnSpPr>
              <a:stCxn id="372" idx="3"/>
            </p:cNvCxnSpPr>
            <p:nvPr/>
          </p:nvCxnSpPr>
          <p:spPr>
            <a:xfrm>
              <a:off x="3614483" y="1028400"/>
              <a:ext cx="449700" cy="0"/>
            </a:xfrm>
            <a:prstGeom prst="straightConnector1">
              <a:avLst/>
            </a:prstGeom>
            <a:noFill/>
            <a:ln w="19050" cap="flat" cmpd="sng">
              <a:solidFill>
                <a:srgbClr val="1DCDC3"/>
              </a:solidFill>
              <a:prstDash val="solid"/>
              <a:round/>
              <a:headEnd type="none" w="med" len="med"/>
              <a:tailEnd type="oval" w="med" len="med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cxnSp>
        <p:sp>
          <p:nvSpPr>
            <p:cNvPr id="373" name="Google Shape;373;p14"/>
            <p:cNvSpPr/>
            <p:nvPr/>
          </p:nvSpPr>
          <p:spPr>
            <a:xfrm>
              <a:off x="2772462" y="468450"/>
              <a:ext cx="3051030" cy="4206676"/>
            </a:xfrm>
            <a:custGeom>
              <a:avLst/>
              <a:gdLst/>
              <a:ahLst/>
              <a:cxnLst/>
              <a:rect l="l" t="t" r="r" b="b"/>
              <a:pathLst>
                <a:path w="123536" h="170328" extrusionOk="0">
                  <a:moveTo>
                    <a:pt x="23585" y="1"/>
                  </a:moveTo>
                  <a:cubicBezTo>
                    <a:pt x="10527" y="1"/>
                    <a:pt x="1" y="10552"/>
                    <a:pt x="1" y="23610"/>
                  </a:cubicBezTo>
                  <a:cubicBezTo>
                    <a:pt x="1" y="36642"/>
                    <a:pt x="10527" y="47294"/>
                    <a:pt x="23585" y="47294"/>
                  </a:cubicBezTo>
                  <a:lnTo>
                    <a:pt x="99826" y="47294"/>
                  </a:lnTo>
                  <a:cubicBezTo>
                    <a:pt x="109425" y="47294"/>
                    <a:pt x="117269" y="55038"/>
                    <a:pt x="117269" y="64637"/>
                  </a:cubicBezTo>
                  <a:cubicBezTo>
                    <a:pt x="117269" y="74237"/>
                    <a:pt x="109425" y="81981"/>
                    <a:pt x="99926" y="81981"/>
                  </a:cubicBezTo>
                  <a:lnTo>
                    <a:pt x="23585" y="81981"/>
                  </a:lnTo>
                  <a:cubicBezTo>
                    <a:pt x="10527" y="81981"/>
                    <a:pt x="1" y="92633"/>
                    <a:pt x="1" y="105690"/>
                  </a:cubicBezTo>
                  <a:cubicBezTo>
                    <a:pt x="1" y="118723"/>
                    <a:pt x="10527" y="129274"/>
                    <a:pt x="23585" y="129274"/>
                  </a:cubicBezTo>
                  <a:lnTo>
                    <a:pt x="99826" y="129274"/>
                  </a:lnTo>
                  <a:cubicBezTo>
                    <a:pt x="109425" y="129274"/>
                    <a:pt x="117269" y="137119"/>
                    <a:pt x="117269" y="146718"/>
                  </a:cubicBezTo>
                  <a:cubicBezTo>
                    <a:pt x="117269" y="156317"/>
                    <a:pt x="109425" y="164062"/>
                    <a:pt x="99926" y="164062"/>
                  </a:cubicBezTo>
                  <a:cubicBezTo>
                    <a:pt x="98146" y="164062"/>
                    <a:pt x="96793" y="165515"/>
                    <a:pt x="96793" y="167194"/>
                  </a:cubicBezTo>
                  <a:cubicBezTo>
                    <a:pt x="96793" y="168974"/>
                    <a:pt x="98146" y="170327"/>
                    <a:pt x="99926" y="170327"/>
                  </a:cubicBezTo>
                  <a:cubicBezTo>
                    <a:pt x="112883" y="170327"/>
                    <a:pt x="123535" y="159776"/>
                    <a:pt x="123535" y="146718"/>
                  </a:cubicBezTo>
                  <a:cubicBezTo>
                    <a:pt x="123535" y="133660"/>
                    <a:pt x="112883" y="123009"/>
                    <a:pt x="99826" y="123009"/>
                  </a:cubicBezTo>
                  <a:lnTo>
                    <a:pt x="23585" y="123009"/>
                  </a:lnTo>
                  <a:cubicBezTo>
                    <a:pt x="13986" y="123009"/>
                    <a:pt x="6266" y="115289"/>
                    <a:pt x="6266" y="105690"/>
                  </a:cubicBezTo>
                  <a:cubicBezTo>
                    <a:pt x="6266" y="96066"/>
                    <a:pt x="13986" y="88247"/>
                    <a:pt x="23585" y="88247"/>
                  </a:cubicBezTo>
                  <a:lnTo>
                    <a:pt x="99926" y="88247"/>
                  </a:lnTo>
                  <a:cubicBezTo>
                    <a:pt x="112883" y="88247"/>
                    <a:pt x="123535" y="77695"/>
                    <a:pt x="123535" y="64637"/>
                  </a:cubicBezTo>
                  <a:cubicBezTo>
                    <a:pt x="123535" y="51580"/>
                    <a:pt x="112883" y="41028"/>
                    <a:pt x="99826" y="41028"/>
                  </a:cubicBezTo>
                  <a:lnTo>
                    <a:pt x="23585" y="41028"/>
                  </a:lnTo>
                  <a:cubicBezTo>
                    <a:pt x="13986" y="41028"/>
                    <a:pt x="6266" y="33209"/>
                    <a:pt x="6266" y="23610"/>
                  </a:cubicBezTo>
                  <a:cubicBezTo>
                    <a:pt x="6266" y="13986"/>
                    <a:pt x="13986" y="6266"/>
                    <a:pt x="23585" y="6266"/>
                  </a:cubicBezTo>
                  <a:lnTo>
                    <a:pt x="42181" y="6266"/>
                  </a:lnTo>
                  <a:cubicBezTo>
                    <a:pt x="43961" y="6266"/>
                    <a:pt x="45314" y="4813"/>
                    <a:pt x="45314" y="3133"/>
                  </a:cubicBezTo>
                  <a:cubicBezTo>
                    <a:pt x="45314" y="1354"/>
                    <a:pt x="43961" y="1"/>
                    <a:pt x="42181" y="1"/>
                  </a:cubicBezTo>
                  <a:close/>
                </a:path>
              </a:pathLst>
            </a:custGeom>
            <a:solidFill>
              <a:srgbClr val="018790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2887250" y="580000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4785602" y="1610567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87250" y="2628386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4785602" y="3639878"/>
              <a:ext cx="912300" cy="912300"/>
            </a:xfrm>
            <a:prstGeom prst="ellipse">
              <a:avLst/>
            </a:pr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3003800" y="696550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4902150" y="3756437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902162" y="1727113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3003800" y="2744925"/>
              <a:ext cx="679200" cy="679200"/>
            </a:xfrm>
            <a:prstGeom prst="ellipse">
              <a:avLst/>
            </a:prstGeom>
            <a:solidFill>
              <a:srgbClr val="FF823B"/>
            </a:solidFill>
            <a:ln>
              <a:noFill/>
            </a:ln>
            <a:effectLst>
              <a:outerShdw blurRad="57150" dist="19050" dir="5400000" algn="bl" rotWithShape="0">
                <a:srgbClr val="0C2E3A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2" name="Google Shape;372;p14"/>
          <p:cNvSpPr txBox="1">
            <a:spLocks noGrp="1"/>
          </p:cNvSpPr>
          <p:nvPr>
            <p:ph type="ctrTitle"/>
          </p:nvPr>
        </p:nvSpPr>
        <p:spPr>
          <a:xfrm>
            <a:off x="3347558" y="739500"/>
            <a:ext cx="598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01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82" name="Google Shape;382;p14"/>
          <p:cNvSpPr txBox="1">
            <a:spLocks noGrp="1"/>
          </p:cNvSpPr>
          <p:nvPr>
            <p:ph type="ctrTitle"/>
          </p:nvPr>
        </p:nvSpPr>
        <p:spPr>
          <a:xfrm>
            <a:off x="5274076" y="1777825"/>
            <a:ext cx="598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3" name="Google Shape;383;p14"/>
          <p:cNvSpPr txBox="1">
            <a:spLocks noGrp="1"/>
          </p:cNvSpPr>
          <p:nvPr>
            <p:ph type="ctrTitle"/>
          </p:nvPr>
        </p:nvSpPr>
        <p:spPr>
          <a:xfrm>
            <a:off x="3375726" y="2795625"/>
            <a:ext cx="598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4" name="Google Shape;384;p14"/>
          <p:cNvSpPr txBox="1">
            <a:spLocks noGrp="1"/>
          </p:cNvSpPr>
          <p:nvPr>
            <p:ph type="ctrTitle"/>
          </p:nvPr>
        </p:nvSpPr>
        <p:spPr>
          <a:xfrm>
            <a:off x="5274076" y="3807125"/>
            <a:ext cx="598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04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4294967295"/>
          </p:nvPr>
        </p:nvSpPr>
        <p:spPr>
          <a:xfrm>
            <a:off x="4544775" y="747250"/>
            <a:ext cx="169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-US" sz="1100" b="1" dirty="0">
                <a:solidFill>
                  <a:srgbClr val="1DCDC3"/>
                </a:solidFill>
              </a:rPr>
              <a:t>Automation</a:t>
            </a:r>
            <a:br>
              <a:rPr lang="es" sz="1000" dirty="0"/>
            </a:br>
            <a:r>
              <a:rPr lang="en-US" sz="1000" dirty="0"/>
              <a:t>Automation of the recruitment process</a:t>
            </a:r>
            <a:endParaRPr sz="1000" dirty="0"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4294967295"/>
          </p:nvPr>
        </p:nvSpPr>
        <p:spPr>
          <a:xfrm>
            <a:off x="2977400" y="1777825"/>
            <a:ext cx="1726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sz="1100" b="1" dirty="0">
                <a:solidFill>
                  <a:srgbClr val="1DCDC3"/>
                </a:solidFill>
              </a:rPr>
              <a:t>Simplification</a:t>
            </a:r>
            <a:br>
              <a:rPr lang="es" sz="1000" dirty="0"/>
            </a:br>
            <a:r>
              <a:rPr lang="en-US" sz="1000" dirty="0"/>
              <a:t>Simplify hiring process</a:t>
            </a:r>
            <a:endParaRPr sz="1000" dirty="0"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4294967295"/>
          </p:nvPr>
        </p:nvSpPr>
        <p:spPr>
          <a:xfrm>
            <a:off x="4544775" y="2795625"/>
            <a:ext cx="1988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US" sz="1100" b="1" dirty="0">
                <a:solidFill>
                  <a:srgbClr val="1DCDC3"/>
                </a:solidFill>
              </a:rPr>
              <a:t>Time</a:t>
            </a:r>
            <a:br>
              <a:rPr lang="es" sz="1000" dirty="0"/>
            </a:br>
            <a:r>
              <a:rPr lang="en-US" sz="1000" dirty="0"/>
              <a:t>Save recruitment time</a:t>
            </a:r>
            <a:endParaRPr sz="1000" dirty="0"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294967295"/>
          </p:nvPr>
        </p:nvSpPr>
        <p:spPr>
          <a:xfrm>
            <a:off x="2450650" y="3826200"/>
            <a:ext cx="225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lnSpc>
                <a:spcPct val="100000"/>
              </a:lnSpc>
              <a:buNone/>
            </a:pPr>
            <a:r>
              <a:rPr lang="en-US" sz="1100" b="1" dirty="0">
                <a:solidFill>
                  <a:srgbClr val="1DCDC3"/>
                </a:solidFill>
              </a:rPr>
              <a:t>Assistance</a:t>
            </a:r>
            <a:br>
              <a:rPr lang="es" sz="1000" dirty="0"/>
            </a:br>
            <a:r>
              <a:rPr lang="en-US" sz="1000" dirty="0"/>
              <a:t>Help to choose the right candidates</a:t>
            </a:r>
            <a:endParaRPr sz="1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3"/>
          <p:cNvSpPr txBox="1">
            <a:spLocks noGrp="1"/>
          </p:cNvSpPr>
          <p:nvPr>
            <p:ph type="ctrTitle"/>
          </p:nvPr>
        </p:nvSpPr>
        <p:spPr>
          <a:xfrm>
            <a:off x="4948129" y="2082725"/>
            <a:ext cx="329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METHODOLOGY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151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539;p20"/>
          <p:cNvGrpSpPr/>
          <p:nvPr/>
        </p:nvGrpSpPr>
        <p:grpSpPr>
          <a:xfrm>
            <a:off x="4124303" y="1639108"/>
            <a:ext cx="952549" cy="954168"/>
            <a:chOff x="917250" y="2165250"/>
            <a:chExt cx="980695" cy="982361"/>
          </a:xfrm>
        </p:grpSpPr>
        <p:sp>
          <p:nvSpPr>
            <p:cNvPr id="540" name="Google Shape;540;p20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42" name="Google Shape;542;p20"/>
          <p:cNvGrpSpPr/>
          <p:nvPr/>
        </p:nvGrpSpPr>
        <p:grpSpPr>
          <a:xfrm>
            <a:off x="6565312" y="1641634"/>
            <a:ext cx="952549" cy="954168"/>
            <a:chOff x="917250" y="2165250"/>
            <a:chExt cx="980695" cy="982361"/>
          </a:xfrm>
        </p:grpSpPr>
        <p:sp>
          <p:nvSpPr>
            <p:cNvPr id="543" name="Google Shape;543;p20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45" name="Google Shape;545;p20"/>
          <p:cNvGrpSpPr/>
          <p:nvPr/>
        </p:nvGrpSpPr>
        <p:grpSpPr>
          <a:xfrm>
            <a:off x="4095725" y="3184573"/>
            <a:ext cx="952549" cy="954168"/>
            <a:chOff x="917250" y="2165250"/>
            <a:chExt cx="980695" cy="982361"/>
          </a:xfrm>
        </p:grpSpPr>
        <p:sp>
          <p:nvSpPr>
            <p:cNvPr id="546" name="Google Shape;546;p20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1DCDC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48" name="Google Shape;548;p20"/>
          <p:cNvGrpSpPr/>
          <p:nvPr/>
        </p:nvGrpSpPr>
        <p:grpSpPr>
          <a:xfrm>
            <a:off x="1735570" y="1641634"/>
            <a:ext cx="952549" cy="954168"/>
            <a:chOff x="917250" y="2165250"/>
            <a:chExt cx="980695" cy="982361"/>
          </a:xfrm>
        </p:grpSpPr>
        <p:sp>
          <p:nvSpPr>
            <p:cNvPr id="549" name="Google Shape;549;p20"/>
            <p:cNvSpPr/>
            <p:nvPr/>
          </p:nvSpPr>
          <p:spPr>
            <a:xfrm>
              <a:off x="917250" y="2165250"/>
              <a:ext cx="980695" cy="982361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1037015" y="2285225"/>
              <a:ext cx="741167" cy="742427"/>
            </a:xfrm>
            <a:custGeom>
              <a:avLst/>
              <a:gdLst/>
              <a:ahLst/>
              <a:cxnLst/>
              <a:rect l="l" t="t" r="r" b="b"/>
              <a:pathLst>
                <a:path w="14713" h="14738" extrusionOk="0">
                  <a:moveTo>
                    <a:pt x="7419" y="1"/>
                  </a:moveTo>
                  <a:cubicBezTo>
                    <a:pt x="3334" y="1"/>
                    <a:pt x="0" y="3359"/>
                    <a:pt x="0" y="7420"/>
                  </a:cubicBezTo>
                  <a:cubicBezTo>
                    <a:pt x="0" y="11505"/>
                    <a:pt x="3334" y="14738"/>
                    <a:pt x="7419" y="14738"/>
                  </a:cubicBezTo>
                  <a:cubicBezTo>
                    <a:pt x="11479" y="14738"/>
                    <a:pt x="14712" y="11505"/>
                    <a:pt x="14712" y="7420"/>
                  </a:cubicBezTo>
                  <a:cubicBezTo>
                    <a:pt x="14712" y="3359"/>
                    <a:pt x="11479" y="1"/>
                    <a:pt x="7419" y="1"/>
                  </a:cubicBezTo>
                  <a:close/>
                </a:path>
              </a:pathLst>
            </a:custGeom>
            <a:solidFill>
              <a:srgbClr val="FFA73B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" name="Google Shape;551;p20"/>
          <p:cNvSpPr txBox="1">
            <a:spLocks noGrp="1"/>
          </p:cNvSpPr>
          <p:nvPr>
            <p:ph type="ctrTitle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Functional and Non-Functional Requirements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8C4C35D-EBBD-4997-A8E1-C27ADBF6F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90247" y="1928641"/>
            <a:ext cx="443193" cy="443193"/>
          </a:xfrm>
          <a:prstGeom prst="rect">
            <a:avLst/>
          </a:prstGeom>
        </p:spPr>
      </p:pic>
      <p:grpSp>
        <p:nvGrpSpPr>
          <p:cNvPr id="72" name="Google Shape;5842;p33">
            <a:extLst>
              <a:ext uri="{FF2B5EF4-FFF2-40B4-BE49-F238E27FC236}">
                <a16:creationId xmlns:a16="http://schemas.microsoft.com/office/drawing/2014/main" id="{81569419-0CB8-4C82-9B12-39E779A514B5}"/>
              </a:ext>
            </a:extLst>
          </p:cNvPr>
          <p:cNvGrpSpPr/>
          <p:nvPr/>
        </p:nvGrpSpPr>
        <p:grpSpPr>
          <a:xfrm>
            <a:off x="4435904" y="1949839"/>
            <a:ext cx="331821" cy="332705"/>
            <a:chOff x="-46409700" y="3569100"/>
            <a:chExt cx="300100" cy="300900"/>
          </a:xfrm>
          <a:solidFill>
            <a:srgbClr val="FFFFFF"/>
          </a:solidFill>
        </p:grpSpPr>
        <p:sp>
          <p:nvSpPr>
            <p:cNvPr id="73" name="Google Shape;5843;p33">
              <a:extLst>
                <a:ext uri="{FF2B5EF4-FFF2-40B4-BE49-F238E27FC236}">
                  <a16:creationId xmlns:a16="http://schemas.microsoft.com/office/drawing/2014/main" id="{C3E53BC8-5FDF-4B5E-8B39-0DB20C6AED24}"/>
                </a:ext>
              </a:extLst>
            </p:cNvPr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844;p33">
              <a:extLst>
                <a:ext uri="{FF2B5EF4-FFF2-40B4-BE49-F238E27FC236}">
                  <a16:creationId xmlns:a16="http://schemas.microsoft.com/office/drawing/2014/main" id="{286FD801-91EC-4351-8A8D-70212277918B}"/>
                </a:ext>
              </a:extLst>
            </p:cNvPr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845;p33">
              <a:extLst>
                <a:ext uri="{FF2B5EF4-FFF2-40B4-BE49-F238E27FC236}">
                  <a16:creationId xmlns:a16="http://schemas.microsoft.com/office/drawing/2014/main" id="{764DC019-099A-4BC5-A217-298853F714F9}"/>
                </a:ext>
              </a:extLst>
            </p:cNvPr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846;p33">
              <a:extLst>
                <a:ext uri="{FF2B5EF4-FFF2-40B4-BE49-F238E27FC236}">
                  <a16:creationId xmlns:a16="http://schemas.microsoft.com/office/drawing/2014/main" id="{C805CC39-198A-403E-8FA2-6CDF3EFDC888}"/>
                </a:ext>
              </a:extLst>
            </p:cNvPr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847;p33">
              <a:extLst>
                <a:ext uri="{FF2B5EF4-FFF2-40B4-BE49-F238E27FC236}">
                  <a16:creationId xmlns:a16="http://schemas.microsoft.com/office/drawing/2014/main" id="{DA00BBBC-E2AA-4153-A603-86A317E90A4F}"/>
                </a:ext>
              </a:extLst>
            </p:cNvPr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8477;p39">
            <a:extLst>
              <a:ext uri="{FF2B5EF4-FFF2-40B4-BE49-F238E27FC236}">
                <a16:creationId xmlns:a16="http://schemas.microsoft.com/office/drawing/2014/main" id="{BB399A26-81CE-4ABE-8612-12B6303BB959}"/>
              </a:ext>
            </a:extLst>
          </p:cNvPr>
          <p:cNvGrpSpPr/>
          <p:nvPr/>
        </p:nvGrpSpPr>
        <p:grpSpPr>
          <a:xfrm>
            <a:off x="7055721" y="2146307"/>
            <a:ext cx="208063" cy="244576"/>
            <a:chOff x="-3383375" y="3611625"/>
            <a:chExt cx="258350" cy="293025"/>
          </a:xfrm>
          <a:solidFill>
            <a:srgbClr val="FFFFFF"/>
          </a:solidFill>
        </p:grpSpPr>
        <p:sp>
          <p:nvSpPr>
            <p:cNvPr id="79" name="Google Shape;8478;p39">
              <a:extLst>
                <a:ext uri="{FF2B5EF4-FFF2-40B4-BE49-F238E27FC236}">
                  <a16:creationId xmlns:a16="http://schemas.microsoft.com/office/drawing/2014/main" id="{32E7DA47-6363-442F-87F9-22C9CC5ACE44}"/>
                </a:ext>
              </a:extLst>
            </p:cNvPr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479;p39">
              <a:extLst>
                <a:ext uri="{FF2B5EF4-FFF2-40B4-BE49-F238E27FC236}">
                  <a16:creationId xmlns:a16="http://schemas.microsoft.com/office/drawing/2014/main" id="{8180B345-A3FB-445A-AE90-4601846F08DB}"/>
                </a:ext>
              </a:extLst>
            </p:cNvPr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Graphic 5">
            <a:extLst>
              <a:ext uri="{FF2B5EF4-FFF2-40B4-BE49-F238E27FC236}">
                <a16:creationId xmlns:a16="http://schemas.microsoft.com/office/drawing/2014/main" id="{5C37F9BE-DFFF-4FC6-A3A9-92308DF290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01541" y="1846657"/>
            <a:ext cx="246943" cy="24694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632422-ABA9-4E8E-9EBE-45852F729111}"/>
              </a:ext>
            </a:extLst>
          </p:cNvPr>
          <p:cNvCxnSpPr>
            <a:cxnSpLocks/>
          </p:cNvCxnSpPr>
          <p:nvPr/>
        </p:nvCxnSpPr>
        <p:spPr>
          <a:xfrm flipH="1">
            <a:off x="6724651" y="1915630"/>
            <a:ext cx="609599" cy="36944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99" name="Google Shape;8494;p39">
            <a:extLst>
              <a:ext uri="{FF2B5EF4-FFF2-40B4-BE49-F238E27FC236}">
                <a16:creationId xmlns:a16="http://schemas.microsoft.com/office/drawing/2014/main" id="{4EBDA774-091C-435D-B870-FDA25F0DC722}"/>
              </a:ext>
            </a:extLst>
          </p:cNvPr>
          <p:cNvGrpSpPr/>
          <p:nvPr/>
        </p:nvGrpSpPr>
        <p:grpSpPr>
          <a:xfrm>
            <a:off x="4411968" y="3529532"/>
            <a:ext cx="329595" cy="311879"/>
            <a:chOff x="-1592325" y="3957400"/>
            <a:chExt cx="293025" cy="277275"/>
          </a:xfrm>
          <a:solidFill>
            <a:srgbClr val="FFFFFF"/>
          </a:solidFill>
        </p:grpSpPr>
        <p:sp>
          <p:nvSpPr>
            <p:cNvPr id="100" name="Google Shape;8495;p39">
              <a:extLst>
                <a:ext uri="{FF2B5EF4-FFF2-40B4-BE49-F238E27FC236}">
                  <a16:creationId xmlns:a16="http://schemas.microsoft.com/office/drawing/2014/main" id="{2317D974-C5A6-416D-97F7-A74825510DCA}"/>
                </a:ext>
              </a:extLst>
            </p:cNvPr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496;p39">
              <a:extLst>
                <a:ext uri="{FF2B5EF4-FFF2-40B4-BE49-F238E27FC236}">
                  <a16:creationId xmlns:a16="http://schemas.microsoft.com/office/drawing/2014/main" id="{607A3C81-9465-4091-9CB4-04B3733654D0}"/>
                </a:ext>
              </a:extLst>
            </p:cNvPr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497;p39">
              <a:extLst>
                <a:ext uri="{FF2B5EF4-FFF2-40B4-BE49-F238E27FC236}">
                  <a16:creationId xmlns:a16="http://schemas.microsoft.com/office/drawing/2014/main" id="{1FBA7DC2-7DB7-4461-9FF3-623FE785F136}"/>
                </a:ext>
              </a:extLst>
            </p:cNvPr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498;p39">
              <a:extLst>
                <a:ext uri="{FF2B5EF4-FFF2-40B4-BE49-F238E27FC236}">
                  <a16:creationId xmlns:a16="http://schemas.microsoft.com/office/drawing/2014/main" id="{B8863C76-4E02-464D-B931-0495DA0197E3}"/>
                </a:ext>
              </a:extLst>
            </p:cNvPr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361;p13">
            <a:extLst>
              <a:ext uri="{FF2B5EF4-FFF2-40B4-BE49-F238E27FC236}">
                <a16:creationId xmlns:a16="http://schemas.microsoft.com/office/drawing/2014/main" id="{AD964A65-3FC0-4D00-B744-EF6D8B597851}"/>
              </a:ext>
            </a:extLst>
          </p:cNvPr>
          <p:cNvSpPr txBox="1">
            <a:spLocks/>
          </p:cNvSpPr>
          <p:nvPr/>
        </p:nvSpPr>
        <p:spPr>
          <a:xfrm>
            <a:off x="1648580" y="2661666"/>
            <a:ext cx="1126525" cy="443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rgbClr val="434343"/>
                </a:solidFill>
                <a:latin typeface="Arvo"/>
                <a:sym typeface="Arvo"/>
              </a:rPr>
              <a:t>Matching</a:t>
            </a:r>
          </a:p>
        </p:txBody>
      </p:sp>
      <p:sp>
        <p:nvSpPr>
          <p:cNvPr id="105" name="Google Shape;361;p13">
            <a:extLst>
              <a:ext uri="{FF2B5EF4-FFF2-40B4-BE49-F238E27FC236}">
                <a16:creationId xmlns:a16="http://schemas.microsoft.com/office/drawing/2014/main" id="{5EEF3E4E-D46E-42D4-A32A-876D1B70F878}"/>
              </a:ext>
            </a:extLst>
          </p:cNvPr>
          <p:cNvSpPr txBox="1">
            <a:spLocks/>
          </p:cNvSpPr>
          <p:nvPr/>
        </p:nvSpPr>
        <p:spPr>
          <a:xfrm>
            <a:off x="3922724" y="2655869"/>
            <a:ext cx="1296684" cy="443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rgbClr val="434343"/>
                </a:solidFill>
                <a:latin typeface="Arvo"/>
                <a:sym typeface="Arvo"/>
              </a:rPr>
              <a:t>Save process</a:t>
            </a:r>
          </a:p>
        </p:txBody>
      </p:sp>
      <p:sp>
        <p:nvSpPr>
          <p:cNvPr id="106" name="Google Shape;361;p13">
            <a:extLst>
              <a:ext uri="{FF2B5EF4-FFF2-40B4-BE49-F238E27FC236}">
                <a16:creationId xmlns:a16="http://schemas.microsoft.com/office/drawing/2014/main" id="{EEAE727F-EF10-45E8-B36E-F9B563CE59DF}"/>
              </a:ext>
            </a:extLst>
          </p:cNvPr>
          <p:cNvSpPr txBox="1">
            <a:spLocks/>
          </p:cNvSpPr>
          <p:nvPr/>
        </p:nvSpPr>
        <p:spPr>
          <a:xfrm>
            <a:off x="6167735" y="2663445"/>
            <a:ext cx="1821127" cy="443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rgbClr val="434343"/>
                </a:solidFill>
                <a:latin typeface="Arvo"/>
                <a:sym typeface="Arvo"/>
              </a:rPr>
              <a:t>Addition/Deletion</a:t>
            </a:r>
          </a:p>
        </p:txBody>
      </p:sp>
      <p:sp>
        <p:nvSpPr>
          <p:cNvPr id="107" name="Google Shape;361;p13">
            <a:extLst>
              <a:ext uri="{FF2B5EF4-FFF2-40B4-BE49-F238E27FC236}">
                <a16:creationId xmlns:a16="http://schemas.microsoft.com/office/drawing/2014/main" id="{92E4A1BA-767A-4E98-B337-6CFC30D0F201}"/>
              </a:ext>
            </a:extLst>
          </p:cNvPr>
          <p:cNvSpPr txBox="1">
            <a:spLocks/>
          </p:cNvSpPr>
          <p:nvPr/>
        </p:nvSpPr>
        <p:spPr>
          <a:xfrm>
            <a:off x="3660502" y="4265488"/>
            <a:ext cx="1821127" cy="443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rgbClr val="434343"/>
                </a:solidFill>
                <a:latin typeface="Arvo"/>
                <a:sym typeface="Arvo"/>
              </a:rPr>
              <a:t>Operational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y Creative CV by slidesgo">
  <a:themeElements>
    <a:clrScheme name="Simple Light">
      <a:dk1>
        <a:srgbClr val="E9E6E1"/>
      </a:dk1>
      <a:lt1>
        <a:srgbClr val="434343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468</Words>
  <Application>Microsoft Office PowerPoint</Application>
  <PresentationFormat>On-screen Show (16:9)</PresentationFormat>
  <Paragraphs>123</Paragraphs>
  <Slides>31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Barlow Condensed SemiBold</vt:lpstr>
      <vt:lpstr>Proxima Nova</vt:lpstr>
      <vt:lpstr>Barlow Condensed</vt:lpstr>
      <vt:lpstr>Proxima Nova Semibold</vt:lpstr>
      <vt:lpstr>Arvo</vt:lpstr>
      <vt:lpstr>Arial</vt:lpstr>
      <vt:lpstr>Barlow Condensed Medium</vt:lpstr>
      <vt:lpstr>Fira Sans Extra Condensed Medium</vt:lpstr>
      <vt:lpstr>Bahnschrift SemiLight SemiConde</vt:lpstr>
      <vt:lpstr>My Creative CV by slidesgo</vt:lpstr>
      <vt:lpstr>SlidesGo Final Pages</vt:lpstr>
      <vt:lpstr>AJCSS  Automatic Jobs Candidate Selection System</vt:lpstr>
      <vt:lpstr>TABLE OF CONTENTS</vt:lpstr>
      <vt:lpstr>INTRODUCTION</vt:lpstr>
      <vt:lpstr>About Project</vt:lpstr>
      <vt:lpstr>Motivation example</vt:lpstr>
      <vt:lpstr>Why project is important ?</vt:lpstr>
      <vt:lpstr>Objective &amp; Goals</vt:lpstr>
      <vt:lpstr>METHODOLOGY</vt:lpstr>
      <vt:lpstr>Functional and Non-Functional Requirements</vt:lpstr>
      <vt:lpstr>Functional</vt:lpstr>
      <vt:lpstr>Functional</vt:lpstr>
      <vt:lpstr>Functional</vt:lpstr>
      <vt:lpstr>Non-Functional</vt:lpstr>
      <vt:lpstr>Design phase</vt:lpstr>
      <vt:lpstr>PowerPoint Presentation</vt:lpstr>
      <vt:lpstr>PowerPoint Presentation</vt:lpstr>
      <vt:lpstr>PowerPoint Presentation</vt:lpstr>
      <vt:lpstr>Interface</vt:lpstr>
      <vt:lpstr>PowerPoint Presentation</vt:lpstr>
      <vt:lpstr>PowerPoint Presentation</vt:lpstr>
      <vt:lpstr>PowerPoint Presentation</vt:lpstr>
      <vt:lpstr>PowerPoint Presentation</vt:lpstr>
      <vt:lpstr>Source code</vt:lpstr>
      <vt:lpstr>RESULTS</vt:lpstr>
      <vt:lpstr>Implementation demo</vt:lpstr>
      <vt:lpstr>TEAM’S CONTRIBUTION</vt:lpstr>
      <vt:lpstr>Team’s Contribution</vt:lpstr>
      <vt:lpstr>FUTURE WORK AND CONCLUSION</vt:lpstr>
      <vt:lpstr>Future work</vt:lpstr>
      <vt:lpstr>Conclusion</vt:lpstr>
      <vt:lpstr>THANKS!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AJCSS  Automatic Jobs Candidate Selection System</dc:title>
  <dc:creator>Sultanz</dc:creator>
  <cp:lastModifiedBy>Mr.Musaad M Alhammami</cp:lastModifiedBy>
  <cp:revision>46</cp:revision>
  <dcterms:modified xsi:type="dcterms:W3CDTF">2020-04-21T03:02:59Z</dcterms:modified>
</cp:coreProperties>
</file>